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69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2"/>
  </p:notesMasterIdLst>
  <p:handoutMasterIdLst>
    <p:handoutMasterId r:id="rId63"/>
  </p:handoutMasterIdLst>
  <p:sldIdLst>
    <p:sldId id="1208" r:id="rId2"/>
    <p:sldId id="1327" r:id="rId3"/>
    <p:sldId id="1328" r:id="rId4"/>
    <p:sldId id="1298" r:id="rId5"/>
    <p:sldId id="1302" r:id="rId6"/>
    <p:sldId id="1209" r:id="rId7"/>
    <p:sldId id="1292" r:id="rId8"/>
    <p:sldId id="1255" r:id="rId9"/>
    <p:sldId id="1256" r:id="rId10"/>
    <p:sldId id="1261" r:id="rId11"/>
    <p:sldId id="1262" r:id="rId12"/>
    <p:sldId id="1263" r:id="rId13"/>
    <p:sldId id="1257" r:id="rId14"/>
    <p:sldId id="1260" r:id="rId15"/>
    <p:sldId id="1242" r:id="rId16"/>
    <p:sldId id="1293" r:id="rId17"/>
    <p:sldId id="1324" r:id="rId18"/>
    <p:sldId id="1210" r:id="rId19"/>
    <p:sldId id="1211" r:id="rId20"/>
    <p:sldId id="1230" r:id="rId21"/>
    <p:sldId id="1264" r:id="rId22"/>
    <p:sldId id="1234" r:id="rId23"/>
    <p:sldId id="1303" r:id="rId24"/>
    <p:sldId id="1214" r:id="rId25"/>
    <p:sldId id="1215" r:id="rId26"/>
    <p:sldId id="1216" r:id="rId27"/>
    <p:sldId id="1323" r:id="rId28"/>
    <p:sldId id="1217" r:id="rId29"/>
    <p:sldId id="1249" r:id="rId30"/>
    <p:sldId id="1218" r:id="rId31"/>
    <p:sldId id="1220" r:id="rId32"/>
    <p:sldId id="1252" r:id="rId33"/>
    <p:sldId id="1265" r:id="rId34"/>
    <p:sldId id="1266" r:id="rId35"/>
    <p:sldId id="1267" r:id="rId36"/>
    <p:sldId id="1268" r:id="rId37"/>
    <p:sldId id="1269" r:id="rId38"/>
    <p:sldId id="1270" r:id="rId39"/>
    <p:sldId id="1271" r:id="rId40"/>
    <p:sldId id="1275" r:id="rId41"/>
    <p:sldId id="1232" r:id="rId42"/>
    <p:sldId id="1325" r:id="rId43"/>
    <p:sldId id="1326" r:id="rId44"/>
    <p:sldId id="1306" r:id="rId45"/>
    <p:sldId id="1307" r:id="rId46"/>
    <p:sldId id="1308" r:id="rId47"/>
    <p:sldId id="1309" r:id="rId48"/>
    <p:sldId id="1310" r:id="rId49"/>
    <p:sldId id="1311" r:id="rId50"/>
    <p:sldId id="1312" r:id="rId51"/>
    <p:sldId id="1313" r:id="rId52"/>
    <p:sldId id="1314" r:id="rId53"/>
    <p:sldId id="1315" r:id="rId54"/>
    <p:sldId id="1316" r:id="rId55"/>
    <p:sldId id="1317" r:id="rId56"/>
    <p:sldId id="1318" r:id="rId57"/>
    <p:sldId id="1319" r:id="rId58"/>
    <p:sldId id="1320" r:id="rId59"/>
    <p:sldId id="1321" r:id="rId60"/>
    <p:sldId id="1322" r:id="rId61"/>
  </p:sldIdLst>
  <p:sldSz cx="9144000" cy="5143500" type="screen16x9"/>
  <p:notesSz cx="6802438" cy="9934575"/>
  <p:embeddedFontLst>
    <p:embeddedFont>
      <p:font typeface="HY견고딕" panose="02030600000101010101" pitchFamily="18" charset="-127"/>
      <p:regular r:id="rId64"/>
    </p:embeddedFont>
    <p:embeddedFont>
      <p:font typeface="HY헤드라인M" panose="02030600000101010101" pitchFamily="18" charset="-127"/>
      <p:regular r:id="rId65"/>
    </p:embeddedFont>
    <p:embeddedFont>
      <p:font typeface="나눔바른고딕" panose="020B0600000101010101" charset="-127"/>
      <p:regular r:id="rId66"/>
      <p:bold r:id="rId67"/>
    </p:embeddedFont>
    <p:embeddedFont>
      <p:font typeface="나눔손글씨 펜" panose="020B0600000101010101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Wingdings 3" panose="05040102010807070707" pitchFamily="18" charset="2"/>
      <p:regular r:id="rId7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3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95135"/>
    <a:srgbClr val="0B6C97"/>
    <a:srgbClr val="FFFF99"/>
    <a:srgbClr val="9FA1A0"/>
    <a:srgbClr val="00347F"/>
    <a:srgbClr val="CCCCFF"/>
    <a:srgbClr val="FFFFFF"/>
    <a:srgbClr val="009999"/>
    <a:srgbClr val="10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041A1-FAE1-4CD8-BE51-10D31FB57832}" v="1" dt="2019-03-02T11:08:0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88" autoAdjust="0"/>
  </p:normalViewPr>
  <p:slideViewPr>
    <p:cSldViewPr showGuides="1">
      <p:cViewPr varScale="1">
        <p:scale>
          <a:sx n="209" d="100"/>
          <a:sy n="209" d="100"/>
        </p:scale>
        <p:origin x="462" y="168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6"/>
        <p:guide pos="2139"/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02D75575-F897-4692-B0E1-5ABC2393D208}"/>
    <pc:docChg chg="undo custSel addSld delSld modSld sldOrd">
      <pc:chgData name="김효관" userId="5d412245-c878-4bfb-b3ad-7c3e81fe34ff" providerId="ADAL" clId="{02D75575-F897-4692-B0E1-5ABC2393D208}" dt="2019-02-18T00:47:07.989" v="1017" actId="2696"/>
      <pc:docMkLst>
        <pc:docMk/>
      </pc:docMkLst>
      <pc:sldChg chg="modSp">
        <pc:chgData name="김효관" userId="5d412245-c878-4bfb-b3ad-7c3e81fe34ff" providerId="ADAL" clId="{02D75575-F897-4692-B0E1-5ABC2393D208}" dt="2019-02-12T09:58:29.026" v="385" actId="20577"/>
        <pc:sldMkLst>
          <pc:docMk/>
          <pc:sldMk cId="2922095701" sldId="1214"/>
        </pc:sldMkLst>
        <pc:graphicFrameChg chg="modGraphic">
          <ac:chgData name="김효관" userId="5d412245-c878-4bfb-b3ad-7c3e81fe34ff" providerId="ADAL" clId="{02D75575-F897-4692-B0E1-5ABC2393D208}" dt="2019-02-12T09:58:29.026" v="385" actId="20577"/>
          <ac:graphicFrameMkLst>
            <pc:docMk/>
            <pc:sldMk cId="2922095701" sldId="1214"/>
            <ac:graphicFrameMk id="16" creationId="{299E21B3-367E-4B37-A6B8-14C2CA897D55}"/>
          </ac:graphicFrameMkLst>
        </pc:graphicFrameChg>
      </pc:sldChg>
      <pc:sldChg chg="addSp delSp modSp">
        <pc:chgData name="김효관" userId="5d412245-c878-4bfb-b3ad-7c3e81fe34ff" providerId="ADAL" clId="{02D75575-F897-4692-B0E1-5ABC2393D208}" dt="2019-02-12T10:38:05.557" v="739" actId="20577"/>
        <pc:sldMkLst>
          <pc:docMk/>
          <pc:sldMk cId="3021354367" sldId="1215"/>
        </pc:sldMkLst>
        <pc:graphicFrameChg chg="del mod modGraphic">
          <ac:chgData name="김효관" userId="5d412245-c878-4bfb-b3ad-7c3e81fe34ff" providerId="ADAL" clId="{02D75575-F897-4692-B0E1-5ABC2393D208}" dt="2019-02-12T10:37:53.251" v="713" actId="478"/>
          <ac:graphicFrameMkLst>
            <pc:docMk/>
            <pc:sldMk cId="3021354367" sldId="1215"/>
            <ac:graphicFrameMk id="6" creationId="{9D1EED4D-1AB2-407F-A73E-D72994FB88FF}"/>
          </ac:graphicFrameMkLst>
        </pc:graphicFrameChg>
        <pc:graphicFrameChg chg="add mod modGraphic">
          <ac:chgData name="김효관" userId="5d412245-c878-4bfb-b3ad-7c3e81fe34ff" providerId="ADAL" clId="{02D75575-F897-4692-B0E1-5ABC2393D208}" dt="2019-02-12T10:38:05.557" v="739" actId="20577"/>
          <ac:graphicFrameMkLst>
            <pc:docMk/>
            <pc:sldMk cId="3021354367" sldId="1215"/>
            <ac:graphicFrameMk id="16" creationId="{75E2E02B-6C99-47DA-BC57-7F9C3C3D5609}"/>
          </ac:graphicFrameMkLst>
        </pc:graphicFrameChg>
        <pc:picChg chg="add del mod">
          <ac:chgData name="김효관" userId="5d412245-c878-4bfb-b3ad-7c3e81fe34ff" providerId="ADAL" clId="{02D75575-F897-4692-B0E1-5ABC2393D208}" dt="2019-02-12T09:57:11.374" v="298" actId="478"/>
          <ac:picMkLst>
            <pc:docMk/>
            <pc:sldMk cId="3021354367" sldId="1215"/>
            <ac:picMk id="2" creationId="{1C9EF881-B8E3-47AD-8ED4-8E3C15926D7E}"/>
          </ac:picMkLst>
        </pc:picChg>
        <pc:picChg chg="del">
          <ac:chgData name="김효관" userId="5d412245-c878-4bfb-b3ad-7c3e81fe34ff" providerId="ADAL" clId="{02D75575-F897-4692-B0E1-5ABC2393D208}" dt="2019-02-12T04:31:38.301" v="293" actId="478"/>
          <ac:picMkLst>
            <pc:docMk/>
            <pc:sldMk cId="3021354367" sldId="1215"/>
            <ac:picMk id="4" creationId="{00000000-0000-0000-0000-000000000000}"/>
          </ac:picMkLst>
        </pc:picChg>
        <pc:picChg chg="add del mod">
          <ac:chgData name="김효관" userId="5d412245-c878-4bfb-b3ad-7c3e81fe34ff" providerId="ADAL" clId="{02D75575-F897-4692-B0E1-5ABC2393D208}" dt="2019-02-12T09:59:58.679" v="386" actId="478"/>
          <ac:picMkLst>
            <pc:docMk/>
            <pc:sldMk cId="3021354367" sldId="1215"/>
            <ac:picMk id="4" creationId="{82BF284F-2A68-4A4A-BA50-C5AAC8807D3A}"/>
          </ac:picMkLst>
        </pc:picChg>
        <pc:picChg chg="add mod">
          <ac:chgData name="김효관" userId="5d412245-c878-4bfb-b3ad-7c3e81fe34ff" providerId="ADAL" clId="{02D75575-F897-4692-B0E1-5ABC2393D208}" dt="2019-02-12T10:00:02.905" v="389" actId="1076"/>
          <ac:picMkLst>
            <pc:docMk/>
            <pc:sldMk cId="3021354367" sldId="1215"/>
            <ac:picMk id="5" creationId="{5E3C5B8D-3726-47A5-90AA-4F6A4791ADBE}"/>
          </ac:picMkLst>
        </pc:picChg>
      </pc:sldChg>
      <pc:sldChg chg="addSp delSp modSp">
        <pc:chgData name="김효관" userId="5d412245-c878-4bfb-b3ad-7c3e81fe34ff" providerId="ADAL" clId="{02D75575-F897-4692-B0E1-5ABC2393D208}" dt="2019-02-12T10:39:05.942" v="744" actId="208"/>
        <pc:sldMkLst>
          <pc:docMk/>
          <pc:sldMk cId="428792627" sldId="1216"/>
        </pc:sldMkLst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" creationId="{58D07E02-FFDB-4D38-ADE1-4D69E70D8C0B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4" creationId="{75AC4A3D-2636-4B35-8861-6814215DC702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1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0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4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5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2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0" creationId="{8AECF38A-53CD-4C00-878B-0C5F9FE89A0F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4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5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6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3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40:07.177" v="52" actId="478"/>
          <ac:spMkLst>
            <pc:docMk/>
            <pc:sldMk cId="428792627" sldId="1216"/>
            <ac:spMk id="3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07T07:32:57.832" v="9" actId="478"/>
          <ac:spMkLst>
            <pc:docMk/>
            <pc:sldMk cId="428792627" sldId="1216"/>
            <ac:spMk id="40" creationId="{DD2EB96E-53BD-4B87-A839-20E4BA801E78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1" creationId="{805CED84-8AA4-4FA7-A73A-82E48E86A12F}"/>
          </ac:spMkLst>
        </pc:spChg>
        <pc:spChg chg="del">
          <ac:chgData name="김효관" userId="5d412245-c878-4bfb-b3ad-7c3e81fe34ff" providerId="ADAL" clId="{02D75575-F897-4692-B0E1-5ABC2393D208}" dt="2019-02-07T07:40:02.207" v="51" actId="478"/>
          <ac:spMkLst>
            <pc:docMk/>
            <pc:sldMk cId="428792627" sldId="1216"/>
            <ac:spMk id="42" creationId="{D61D2A6A-86BB-4876-AE27-D2B8809F206A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3" creationId="{8E82CCCB-3D84-4297-B751-9D48E2CE8FAF}"/>
          </ac:spMkLst>
        </pc:spChg>
        <pc:spChg chg="mod">
          <ac:chgData name="김효관" userId="5d412245-c878-4bfb-b3ad-7c3e81fe34ff" providerId="ADAL" clId="{02D75575-F897-4692-B0E1-5ABC2393D208}" dt="2019-02-07T07:40:09.837" v="53" actId="20577"/>
          <ac:spMkLst>
            <pc:docMk/>
            <pc:sldMk cId="428792627" sldId="1216"/>
            <ac:spMk id="44" creationId="{00000000-0000-0000-0000-000000000000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6" creationId="{A369E332-A6A3-4B4D-8BFC-F07F84D66385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7" creationId="{B3BAD610-11F7-4BA1-8035-90B4FB193867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48" creationId="{69434A1C-DF18-43A4-94DD-B5440CB49FA4}"/>
          </ac:spMkLst>
        </pc:spChg>
        <pc:spChg chg="add mod">
          <ac:chgData name="김효관" userId="5d412245-c878-4bfb-b3ad-7c3e81fe34ff" providerId="ADAL" clId="{02D75575-F897-4692-B0E1-5ABC2393D208}" dt="2019-02-07T08:22:26.437" v="212"/>
          <ac:spMkLst>
            <pc:docMk/>
            <pc:sldMk cId="428792627" sldId="1216"/>
            <ac:spMk id="49" creationId="{DC22BE77-5FFC-4D93-98FB-B5BF5E1D96C3}"/>
          </ac:spMkLst>
        </pc:spChg>
        <pc:spChg chg="add mod">
          <ac:chgData name="김효관" userId="5d412245-c878-4bfb-b3ad-7c3e81fe34ff" providerId="ADAL" clId="{02D75575-F897-4692-B0E1-5ABC2393D208}" dt="2019-02-07T08:22:31.797" v="231"/>
          <ac:spMkLst>
            <pc:docMk/>
            <pc:sldMk cId="428792627" sldId="1216"/>
            <ac:spMk id="50" creationId="{4919E7C9-7CB6-4683-844B-66C0FAEAEF4E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1" creationId="{C2BAE94F-C2BE-4870-866E-24470410912B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2" creationId="{585317E1-18BF-4540-95CA-A67621048A75}"/>
          </ac:spMkLst>
        </pc:spChg>
        <pc:spChg chg="add mod">
          <ac:chgData name="김효관" userId="5d412245-c878-4bfb-b3ad-7c3e81fe34ff" providerId="ADAL" clId="{02D75575-F897-4692-B0E1-5ABC2393D208}" dt="2019-02-07T08:22:10.558" v="175" actId="1076"/>
          <ac:spMkLst>
            <pc:docMk/>
            <pc:sldMk cId="428792627" sldId="1216"/>
            <ac:spMk id="59" creationId="{8D23DAD4-BE09-4507-B30F-00B2A7575262}"/>
          </ac:spMkLst>
        </pc:spChg>
        <pc:spChg chg="add mod">
          <ac:chgData name="김효관" userId="5d412245-c878-4bfb-b3ad-7c3e81fe34ff" providerId="ADAL" clId="{02D75575-F897-4692-B0E1-5ABC2393D208}" dt="2019-02-12T10:37:27.431" v="711" actId="1076"/>
          <ac:spMkLst>
            <pc:docMk/>
            <pc:sldMk cId="428792627" sldId="1216"/>
            <ac:spMk id="61" creationId="{868766FE-05BF-4B3E-83D3-3D6073F4AD66}"/>
          </ac:spMkLst>
        </pc:spChg>
        <pc:spChg chg="add mod">
          <ac:chgData name="김효관" userId="5d412245-c878-4bfb-b3ad-7c3e81fe34ff" providerId="ADAL" clId="{02D75575-F897-4692-B0E1-5ABC2393D208}" dt="2019-02-07T08:21:41.515" v="126" actId="1076"/>
          <ac:spMkLst>
            <pc:docMk/>
            <pc:sldMk cId="428792627" sldId="1216"/>
            <ac:spMk id="62" creationId="{F43333D9-16EA-408D-9E0F-DF74C95B5F8F}"/>
          </ac:spMkLst>
        </pc:spChg>
        <pc:spChg chg="add del mod">
          <ac:chgData name="김효관" userId="5d412245-c878-4bfb-b3ad-7c3e81fe34ff" providerId="ADAL" clId="{02D75575-F897-4692-B0E1-5ABC2393D208}" dt="2019-02-07T08:21:44.165" v="127" actId="478"/>
          <ac:spMkLst>
            <pc:docMk/>
            <pc:sldMk cId="428792627" sldId="1216"/>
            <ac:spMk id="63" creationId="{1FB831B1-20B7-49EC-8A7E-942F5AA6DD3A}"/>
          </ac:spMkLst>
        </pc:spChg>
        <pc:spChg chg="add mod">
          <ac:chgData name="김효관" userId="5d412245-c878-4bfb-b3ad-7c3e81fe34ff" providerId="ADAL" clId="{02D75575-F897-4692-B0E1-5ABC2393D208}" dt="2019-02-12T10:38:24.055" v="740" actId="1076"/>
          <ac:spMkLst>
            <pc:docMk/>
            <pc:sldMk cId="428792627" sldId="1216"/>
            <ac:spMk id="64" creationId="{B3929086-ABC0-4DDA-B818-A125D2E7A230}"/>
          </ac:spMkLst>
        </pc:spChg>
        <pc:grpChg chg="del">
          <ac:chgData name="김효관" userId="5d412245-c878-4bfb-b3ad-7c3e81fe34ff" providerId="ADAL" clId="{02D75575-F897-4692-B0E1-5ABC2393D208}" dt="2019-02-07T07:40:07.177" v="52" actId="478"/>
          <ac:grpSpMkLst>
            <pc:docMk/>
            <pc:sldMk cId="428792627" sldId="1216"/>
            <ac:grpSpMk id="12" creationId="{00000000-0000-0000-0000-000000000000}"/>
          </ac:grpSpMkLst>
        </pc:grpChg>
        <pc:graphicFrameChg chg="del">
          <ac:chgData name="김효관" userId="5d412245-c878-4bfb-b3ad-7c3e81fe34ff" providerId="ADAL" clId="{02D75575-F897-4692-B0E1-5ABC2393D208}" dt="2019-02-07T07:32:57.832" v="9" actId="478"/>
          <ac:graphicFrameMkLst>
            <pc:docMk/>
            <pc:sldMk cId="428792627" sldId="1216"/>
            <ac:graphicFrameMk id="17" creationId="{00000000-0000-0000-0000-000000000000}"/>
          </ac:graphicFrameMkLst>
        </pc:graphicFrameChg>
        <pc:picChg chg="add mod">
          <ac:chgData name="김효관" userId="5d412245-c878-4bfb-b3ad-7c3e81fe34ff" providerId="ADAL" clId="{02D75575-F897-4692-B0E1-5ABC2393D208}" dt="2019-02-12T10:37:27.431" v="711" actId="1076"/>
          <ac:picMkLst>
            <pc:docMk/>
            <pc:sldMk cId="428792627" sldId="1216"/>
            <ac:picMk id="11" creationId="{BE0176F2-C421-40C9-9C48-F61BB3E50DF4}"/>
          </ac:picMkLst>
        </pc:picChg>
        <pc:picChg chg="add mod">
          <ac:chgData name="김효관" userId="5d412245-c878-4bfb-b3ad-7c3e81fe34ff" providerId="ADAL" clId="{02D75575-F897-4692-B0E1-5ABC2393D208}" dt="2019-02-12T10:38:24.055" v="740" actId="1076"/>
          <ac:picMkLst>
            <pc:docMk/>
            <pc:sldMk cId="428792627" sldId="1216"/>
            <ac:picMk id="13" creationId="{08DC0090-6E1A-45DC-873E-ABD4A6031E01}"/>
          </ac:picMkLst>
        </pc:picChg>
        <pc:picChg chg="add mod">
          <ac:chgData name="김효관" userId="5d412245-c878-4bfb-b3ad-7c3e81fe34ff" providerId="ADAL" clId="{02D75575-F897-4692-B0E1-5ABC2393D208}" dt="2019-02-07T08:21:08.699" v="81" actId="1076"/>
          <ac:picMkLst>
            <pc:docMk/>
            <pc:sldMk cId="428792627" sldId="1216"/>
            <ac:picMk id="60" creationId="{4B37BD90-C51D-4F68-97B8-36BBAC450DD7}"/>
          </ac:picMkLst>
        </pc:pic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22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23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32" creationId="{00000000-0000-0000-0000-000000000000}"/>
          </ac:cxnSpMkLst>
        </pc:cxnChg>
        <pc:cxnChg chg="del mod">
          <ac:chgData name="김효관" userId="5d412245-c878-4bfb-b3ad-7c3e81fe34ff" providerId="ADAL" clId="{02D75575-F897-4692-B0E1-5ABC2393D208}" dt="2019-02-07T07:32:57.832" v="9" actId="478"/>
          <ac:cxnSpMkLst>
            <pc:docMk/>
            <pc:sldMk cId="428792627" sldId="1216"/>
            <ac:cxnSpMk id="33" creationId="{00000000-0000-0000-0000-000000000000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3" creationId="{9F0F1A2E-85BA-4EB7-B0A7-2E506E67C49C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4" creationId="{E2FBBA40-61C7-4E50-A844-B4151756DD27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5" creationId="{8154E6FB-CDED-462C-887B-8C31EF96C21E}"/>
          </ac:cxnSpMkLst>
        </pc:cxnChg>
        <pc:cxnChg chg="add mod">
          <ac:chgData name="김효관" userId="5d412245-c878-4bfb-b3ad-7c3e81fe34ff" providerId="ADAL" clId="{02D75575-F897-4692-B0E1-5ABC2393D208}" dt="2019-02-12T10:39:05.942" v="744" actId="208"/>
          <ac:cxnSpMkLst>
            <pc:docMk/>
            <pc:sldMk cId="428792627" sldId="1216"/>
            <ac:cxnSpMk id="56" creationId="{DD8998A7-2DEE-407A-A736-851AB256ABD7}"/>
          </ac:cxnSpMkLst>
        </pc:cxnChg>
        <pc:cxnChg chg="add mod">
          <ac:chgData name="김효관" userId="5d412245-c878-4bfb-b3ad-7c3e81fe34ff" providerId="ADAL" clId="{02D75575-F897-4692-B0E1-5ABC2393D208}" dt="2019-02-12T10:38:50.746" v="742" actId="208"/>
          <ac:cxnSpMkLst>
            <pc:docMk/>
            <pc:sldMk cId="428792627" sldId="1216"/>
            <ac:cxnSpMk id="57" creationId="{446FB830-0A71-409F-9BC1-5F7C3BF4DD7A}"/>
          </ac:cxnSpMkLst>
        </pc:cxnChg>
        <pc:cxnChg chg="add mod">
          <ac:chgData name="김효관" userId="5d412245-c878-4bfb-b3ad-7c3e81fe34ff" providerId="ADAL" clId="{02D75575-F897-4692-B0E1-5ABC2393D208}" dt="2019-02-12T10:38:55.053" v="743" actId="208"/>
          <ac:cxnSpMkLst>
            <pc:docMk/>
            <pc:sldMk cId="428792627" sldId="1216"/>
            <ac:cxnSpMk id="58" creationId="{AC3B3502-D521-483B-B988-67C40F465C41}"/>
          </ac:cxnSpMkLst>
        </pc:cxnChg>
      </pc:sldChg>
      <pc:sldChg chg="modSp">
        <pc:chgData name="김효관" userId="5d412245-c878-4bfb-b3ad-7c3e81fe34ff" providerId="ADAL" clId="{02D75575-F897-4692-B0E1-5ABC2393D208}" dt="2019-02-07T02:36:15.017" v="7" actId="20577"/>
        <pc:sldMkLst>
          <pc:docMk/>
          <pc:sldMk cId="2348594402" sldId="1217"/>
        </pc:sldMkLst>
        <pc:graphicFrameChg chg="mod modGraphic">
          <ac:chgData name="김효관" userId="5d412245-c878-4bfb-b3ad-7c3e81fe34ff" providerId="ADAL" clId="{02D75575-F897-4692-B0E1-5ABC2393D208}" dt="2019-02-07T02:36:15.017" v="7" actId="20577"/>
          <ac:graphicFrameMkLst>
            <pc:docMk/>
            <pc:sldMk cId="2348594402" sldId="1217"/>
            <ac:graphicFrameMk id="20" creationId="{40930B97-23CC-4DA1-A730-7BF0881565B7}"/>
          </ac:graphicFrameMkLst>
        </pc:graphicFrameChg>
      </pc:sldChg>
      <pc:sldChg chg="addSp delSp modSp ord">
        <pc:chgData name="김효관" userId="5d412245-c878-4bfb-b3ad-7c3e81fe34ff" providerId="ADAL" clId="{02D75575-F897-4692-B0E1-5ABC2393D208}" dt="2019-02-13T07:55:11.483" v="827" actId="122"/>
        <pc:sldMkLst>
          <pc:docMk/>
          <pc:sldMk cId="3457906458" sldId="1234"/>
        </pc:sldMkLst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9" creationId="{D28B9112-8598-468F-A852-513A3ED29C7E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10" creationId="{84EE9226-1E11-4FCF-9F1C-61939C1A8E5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27" creationId="{A630883E-2B6E-4D85-A1AA-E33E98BCF1C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29" creationId="{B36675DB-BE4C-45D5-9A0E-3E6C78741DA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0" creationId="{B1405345-02FF-4560-8A8D-7560D12E93E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1" creationId="{6421B1C6-7F5D-43F5-AEC1-9E35CE3C54F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2" creationId="{D45D781E-775D-4DBF-94DA-A7F5B11EA75D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3" creationId="{F1CABB7D-0593-4E60-BF28-8799E1558F17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4" creationId="{16926FBC-737D-494F-92BE-8968C34E3B8F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5" creationId="{207A0E3A-FB86-4DCD-9254-3D852198DE2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6" creationId="{1B5E408E-9056-41D4-B9FA-DADEAC441A9C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7" creationId="{7D2D467E-9EB6-4162-B43E-A15C28599EE8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8" creationId="{3EDE020B-FE04-408F-9FDE-76CC0BEC1CC6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39" creationId="{4F41779E-DF94-4BB6-9320-BFD71CA66106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4" creationId="{DB7C9631-51E5-4169-B1A7-92AB7F4A7D9F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6" creationId="{F5D33A86-DB8C-48B6-8E92-E7749F94B96C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7" creationId="{2D11959B-6A7C-4B5E-BF91-7BECC4F2DEC3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8" creationId="{0CC7D569-F1A0-4AD2-AD22-7ED32DBF66C4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49" creationId="{F31D0EE9-D4F4-4FDA-9032-8A7F58E69B13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50" creationId="{3FAE426E-4579-47E2-B496-97F4027DD9F6}"/>
          </ac:spMkLst>
        </pc:spChg>
        <pc:spChg chg="mod">
          <ac:chgData name="김효관" userId="5d412245-c878-4bfb-b3ad-7c3e81fe34ff" providerId="ADAL" clId="{02D75575-F897-4692-B0E1-5ABC2393D208}" dt="2019-02-12T10:26:47.292" v="585" actId="164"/>
          <ac:spMkLst>
            <pc:docMk/>
            <pc:sldMk cId="3457906458" sldId="1234"/>
            <ac:spMk id="51" creationId="{DFCD5FA4-B37C-4095-A9F6-367901E5D9E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2" creationId="{36EF71FC-D53F-4434-8063-046477928673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3" creationId="{6E9C7912-712D-405A-80D0-DBFACDC69B7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4" creationId="{94028E8E-AE02-4E69-A3FB-D2F9479766E3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5" creationId="{65566509-C476-478E-B4E3-6BDBFEA62347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6" creationId="{2A254DCD-D151-466A-955E-C2021FC871B6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7" creationId="{8516BB51-5943-4A5B-BD2A-65638DEDEE74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8" creationId="{89272C99-7575-49CC-8955-4F06BC38ADC9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59" creationId="{1615024C-A51A-4E76-A7B9-C22A11FD46A1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1" creationId="{CF4C168E-373B-4EFE-BB16-3669715A42E4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2" creationId="{50299FE3-D933-4AEF-8201-CDFBDB789BFB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3" creationId="{FCD8B9D8-49AF-4D94-8EA9-199AAF03760C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4" creationId="{658A22B0-D908-4B13-811B-D7B0090B6CBA}"/>
          </ac:spMkLst>
        </pc:spChg>
        <pc:spChg chg="add del">
          <ac:chgData name="김효관" userId="5d412245-c878-4bfb-b3ad-7c3e81fe34ff" providerId="ADAL" clId="{02D75575-F897-4692-B0E1-5ABC2393D208}" dt="2019-02-12T10:26:30.154" v="579"/>
          <ac:spMkLst>
            <pc:docMk/>
            <pc:sldMk cId="3457906458" sldId="1234"/>
            <ac:spMk id="65" creationId="{2ECE6E09-FA0C-465E-AE64-9D4AD566F5EA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6" creationId="{E2AAB3CF-A3F4-4185-9C07-165AE186893D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7" creationId="{92C839AC-D748-4C06-8E48-ED0FD3E9E0AC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8" creationId="{28BCA040-0F04-4F6A-8FCB-1FF297583A50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69" creationId="{28E9EC3C-4D27-4C2A-B9E0-53FD10C23241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0" creationId="{C5B0281F-C7BA-44AA-9AD8-E40326BD164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1" creationId="{4D89B399-410B-4A41-8A94-50A80E1DB039}"/>
          </ac:spMkLst>
        </pc:spChg>
        <pc:spChg chg="add del mod">
          <ac:chgData name="김효관" userId="5d412245-c878-4bfb-b3ad-7c3e81fe34ff" providerId="ADAL" clId="{02D75575-F897-4692-B0E1-5ABC2393D208}" dt="2019-02-12T10:27:27.641" v="600" actId="478"/>
          <ac:spMkLst>
            <pc:docMk/>
            <pc:sldMk cId="3457906458" sldId="1234"/>
            <ac:spMk id="72" creationId="{59599F52-8E5E-4169-885E-6B4D26C00E81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3" creationId="{F82AB7D8-95AD-4EAD-8337-0D0C8A9752D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4" creationId="{B3D9019A-A713-45DF-BA0F-3ADC624A7884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5" creationId="{9EDF6F0E-B49A-476C-9C86-14F2FB371AD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6" creationId="{943D84B8-FC3E-4165-A271-873F36AC1B2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7" creationId="{1F7A442E-BE02-4343-B0D8-EBF0957199CE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78" creationId="{244E3D04-B98C-4613-B9E1-3BF0BADE11A2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0" creationId="{0CC11C01-53AE-4C81-A8DE-B6A2B444FBC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1" creationId="{3BE6A68C-909A-4F41-B2DE-9943842C701B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2" creationId="{2CCE9407-ECF7-4E75-8534-0B54AFF3C51B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3" creationId="{D344ADCE-05EE-41B2-A3BC-0DD553B9C165}"/>
          </ac:spMkLst>
        </pc:spChg>
        <pc:spChg chg="add mod">
          <ac:chgData name="김효관" userId="5d412245-c878-4bfb-b3ad-7c3e81fe34ff" providerId="ADAL" clId="{02D75575-F897-4692-B0E1-5ABC2393D208}" dt="2019-02-13T07:55:11.483" v="827" actId="122"/>
          <ac:spMkLst>
            <pc:docMk/>
            <pc:sldMk cId="3457906458" sldId="1234"/>
            <ac:spMk id="84" creationId="{1F992AA7-E379-442E-9B3B-05172B0CA866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5" creationId="{82921DBB-AE27-4A52-88FF-55E19EAC6A1E}"/>
          </ac:spMkLst>
        </pc:spChg>
        <pc:spChg chg="add del mod">
          <ac:chgData name="김효관" userId="5d412245-c878-4bfb-b3ad-7c3e81fe34ff" providerId="ADAL" clId="{02D75575-F897-4692-B0E1-5ABC2393D208}" dt="2019-02-12T10:27:09.059" v="590" actId="478"/>
          <ac:spMkLst>
            <pc:docMk/>
            <pc:sldMk cId="3457906458" sldId="1234"/>
            <ac:spMk id="86" creationId="{0F60CC06-EB21-4D08-8A86-61C736E34C93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7" creationId="{502B40E4-FC1E-4386-9C67-9AEA3CF963A5}"/>
          </ac:spMkLst>
        </pc:spChg>
        <pc:spChg chg="add del mod">
          <ac:chgData name="김효관" userId="5d412245-c878-4bfb-b3ad-7c3e81fe34ff" providerId="ADAL" clId="{02D75575-F897-4692-B0E1-5ABC2393D208}" dt="2019-02-12T10:27:10.406" v="591" actId="478"/>
          <ac:spMkLst>
            <pc:docMk/>
            <pc:sldMk cId="3457906458" sldId="1234"/>
            <ac:spMk id="88" creationId="{398F2F3F-CEB1-4668-BB7D-16DCCDEAEEB6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89" creationId="{AB486C8C-53A0-41A7-B668-47A1F5CCF988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90" creationId="{53CF8ED9-03A7-4577-9AF9-5A1B2F2457E7}"/>
          </ac:spMkLst>
        </pc:spChg>
        <pc:spChg chg="add mod">
          <ac:chgData name="김효관" userId="5d412245-c878-4bfb-b3ad-7c3e81fe34ff" providerId="ADAL" clId="{02D75575-F897-4692-B0E1-5ABC2393D208}" dt="2019-02-12T10:29:56.241" v="632" actId="1076"/>
          <ac:spMkLst>
            <pc:docMk/>
            <pc:sldMk cId="3457906458" sldId="1234"/>
            <ac:spMk id="91" creationId="{104B9364-4BC4-42D8-9C40-83F9DE120141}"/>
          </ac:spMkLst>
        </pc:spChg>
        <pc:spChg chg="add mod">
          <ac:chgData name="김효관" userId="5d412245-c878-4bfb-b3ad-7c3e81fe34ff" providerId="ADAL" clId="{02D75575-F897-4692-B0E1-5ABC2393D208}" dt="2019-02-12T10:30:45.587" v="695" actId="20577"/>
          <ac:spMkLst>
            <pc:docMk/>
            <pc:sldMk cId="3457906458" sldId="1234"/>
            <ac:spMk id="93" creationId="{CC93C6E6-3B28-4FD9-BC15-3DD036445265}"/>
          </ac:spMkLst>
        </pc:spChg>
        <pc:spChg chg="add mod">
          <ac:chgData name="김효관" userId="5d412245-c878-4bfb-b3ad-7c3e81fe34ff" providerId="ADAL" clId="{02D75575-F897-4692-B0E1-5ABC2393D208}" dt="2019-02-12T10:30:50.352" v="697" actId="1076"/>
          <ac:spMkLst>
            <pc:docMk/>
            <pc:sldMk cId="3457906458" sldId="1234"/>
            <ac:spMk id="94" creationId="{220705F7-FA6D-40D9-9E1F-3A5A3EFA8EB8}"/>
          </ac:spMkLst>
        </pc:spChg>
        <pc:grpChg chg="add del mod">
          <ac:chgData name="김효관" userId="5d412245-c878-4bfb-b3ad-7c3e81fe34ff" providerId="ADAL" clId="{02D75575-F897-4692-B0E1-5ABC2393D208}" dt="2019-02-12T10:29:06.305" v="626" actId="478"/>
          <ac:grpSpMkLst>
            <pc:docMk/>
            <pc:sldMk cId="3457906458" sldId="1234"/>
            <ac:grpSpMk id="4" creationId="{6B0E5309-0AC5-4BCD-A170-B10979305BAE}"/>
          </ac:grpSpMkLst>
        </pc:grpChg>
        <pc:grpChg chg="mod">
          <ac:chgData name="김효관" userId="5d412245-c878-4bfb-b3ad-7c3e81fe34ff" providerId="ADAL" clId="{02D75575-F897-4692-B0E1-5ABC2393D208}" dt="2019-02-12T10:26:47.292" v="585" actId="164"/>
          <ac:grpSpMkLst>
            <pc:docMk/>
            <pc:sldMk cId="3457906458" sldId="1234"/>
            <ac:grpSpMk id="8" creationId="{F4FF7C70-9422-4925-B8BF-6B8D6AE18D7E}"/>
          </ac:grpSpMkLst>
        </pc:grpChg>
        <pc:grpChg chg="mod">
          <ac:chgData name="김효관" userId="5d412245-c878-4bfb-b3ad-7c3e81fe34ff" providerId="ADAL" clId="{02D75575-F897-4692-B0E1-5ABC2393D208}" dt="2019-02-12T10:26:47.292" v="585" actId="164"/>
          <ac:grpSpMkLst>
            <pc:docMk/>
            <pc:sldMk cId="3457906458" sldId="1234"/>
            <ac:grpSpMk id="40" creationId="{D4668650-A5C9-4A25-BE69-0EB997A123C8}"/>
          </ac:grpSpMkLst>
        </pc:grpChg>
        <pc:picChg chg="mod">
          <ac:chgData name="김효관" userId="5d412245-c878-4bfb-b3ad-7c3e81fe34ff" providerId="ADAL" clId="{02D75575-F897-4692-B0E1-5ABC2393D208}" dt="2019-02-12T10:35:33.911" v="710" actId="14100"/>
          <ac:picMkLst>
            <pc:docMk/>
            <pc:sldMk cId="3457906458" sldId="1234"/>
            <ac:picMk id="2" creationId="{BBA06EC5-2A58-48F5-A52D-4766ABECDB83}"/>
          </ac:picMkLst>
        </pc:picChg>
        <pc:picChg chg="add del mod">
          <ac:chgData name="김효관" userId="5d412245-c878-4bfb-b3ad-7c3e81fe34ff" providerId="ADAL" clId="{02D75575-F897-4692-B0E1-5ABC2393D208}" dt="2019-02-12T10:35:28.307" v="708" actId="1440"/>
          <ac:picMkLst>
            <pc:docMk/>
            <pc:sldMk cId="3457906458" sldId="1234"/>
            <ac:picMk id="5" creationId="{42E3B046-3EB6-4979-9DC2-5232E9010D78}"/>
          </ac:picMkLst>
        </pc:picChg>
        <pc:picChg chg="add del mod">
          <ac:chgData name="김효관" userId="5d412245-c878-4bfb-b3ad-7c3e81fe34ff" providerId="ADAL" clId="{02D75575-F897-4692-B0E1-5ABC2393D208}" dt="2019-02-12T10:35:02.239" v="704"/>
          <ac:picMkLst>
            <pc:docMk/>
            <pc:sldMk cId="3457906458" sldId="1234"/>
            <ac:picMk id="11" creationId="{F91E67C1-6307-44DD-86D2-EEE5F8D0A1BA}"/>
          </ac:picMkLst>
        </pc:picChg>
        <pc:picChg chg="add del">
          <ac:chgData name="김효관" userId="5d412245-c878-4bfb-b3ad-7c3e81fe34ff" providerId="ADAL" clId="{02D75575-F897-4692-B0E1-5ABC2393D208}" dt="2019-02-12T10:29:39.631" v="628" actId="478"/>
          <ac:picMkLst>
            <pc:docMk/>
            <pc:sldMk cId="3457906458" sldId="1234"/>
            <ac:picMk id="92" creationId="{E0DDB3D2-39CC-4EE2-A0B1-325B8EBBFF10}"/>
          </ac:picMkLst>
        </pc:pic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12" creationId="{D17995E8-8C76-42E8-8B75-D6316656FBC1}"/>
          </ac:cxnSpMkLst>
        </pc:cxn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60" creationId="{FD75E7BF-762E-46B2-8991-EB2098AFA198}"/>
          </ac:cxnSpMkLst>
        </pc:cxnChg>
        <pc:cxnChg chg="mod">
          <ac:chgData name="김효관" userId="5d412245-c878-4bfb-b3ad-7c3e81fe34ff" providerId="ADAL" clId="{02D75575-F897-4692-B0E1-5ABC2393D208}" dt="2019-02-12T10:29:06.305" v="626" actId="478"/>
          <ac:cxnSpMkLst>
            <pc:docMk/>
            <pc:sldMk cId="3457906458" sldId="1234"/>
            <ac:cxnSpMk id="79" creationId="{C1570AB3-2006-4630-9061-F2F34455B2F3}"/>
          </ac:cxnSpMkLst>
        </pc:cxnChg>
      </pc:sldChg>
      <pc:sldChg chg="addSp delSp">
        <pc:chgData name="김효관" userId="5d412245-c878-4bfb-b3ad-7c3e81fe34ff" providerId="ADAL" clId="{02D75575-F897-4692-B0E1-5ABC2393D208}" dt="2019-02-08T00:29:16.579" v="234"/>
        <pc:sldMkLst>
          <pc:docMk/>
          <pc:sldMk cId="640414251" sldId="1293"/>
        </pc:sldMkLst>
        <pc:picChg chg="add del">
          <ac:chgData name="김효관" userId="5d412245-c878-4bfb-b3ad-7c3e81fe34ff" providerId="ADAL" clId="{02D75575-F897-4692-B0E1-5ABC2393D208}" dt="2019-02-08T00:29:16.579" v="234"/>
          <ac:picMkLst>
            <pc:docMk/>
            <pc:sldMk cId="640414251" sldId="1293"/>
            <ac:picMk id="2" creationId="{1BF9E210-A9DF-4CFA-B408-B800B71DE49E}"/>
          </ac:picMkLst>
        </pc:picChg>
      </pc:sldChg>
      <pc:sldChg chg="addSp delSp modSp modAnim">
        <pc:chgData name="김효관" userId="5d412245-c878-4bfb-b3ad-7c3e81fe34ff" providerId="ADAL" clId="{02D75575-F897-4692-B0E1-5ABC2393D208}" dt="2019-02-08T00:38:55.825" v="292" actId="1076"/>
        <pc:sldMkLst>
          <pc:docMk/>
          <pc:sldMk cId="4285108414" sldId="1303"/>
        </pc:sldMkLst>
        <pc:spChg chg="add del">
          <ac:chgData name="김효관" userId="5d412245-c878-4bfb-b3ad-7c3e81fe34ff" providerId="ADAL" clId="{02D75575-F897-4692-B0E1-5ABC2393D208}" dt="2019-02-08T00:38:44.280" v="287" actId="478"/>
          <ac:spMkLst>
            <pc:docMk/>
            <pc:sldMk cId="4285108414" sldId="1303"/>
            <ac:spMk id="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09.337" v="277"/>
          <ac:spMkLst>
            <pc:docMk/>
            <pc:sldMk cId="4285108414" sldId="1303"/>
            <ac:spMk id="30" creationId="{D9D3F0A9-4B58-4BC1-BF52-7CC3E5E97499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39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0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2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3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4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6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4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4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5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6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7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8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59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32.049" v="286" actId="478"/>
          <ac:spMkLst>
            <pc:docMk/>
            <pc:sldMk cId="4285108414" sldId="1303"/>
            <ac:spMk id="60" creationId="{00000000-0000-0000-0000-000000000000}"/>
          </ac:spMkLst>
        </pc:spChg>
        <pc:spChg chg="add del">
          <ac:chgData name="김효관" userId="5d412245-c878-4bfb-b3ad-7c3e81fe34ff" providerId="ADAL" clId="{02D75575-F897-4692-B0E1-5ABC2393D208}" dt="2019-02-08T00:38:44.280" v="287" actId="478"/>
          <ac:spMkLst>
            <pc:docMk/>
            <pc:sldMk cId="4285108414" sldId="1303"/>
            <ac:spMk id="79" creationId="{00000000-0000-0000-0000-000000000000}"/>
          </ac:spMkLst>
        </pc:spChg>
        <pc:spChg chg="add del mod">
          <ac:chgData name="김효관" userId="5d412245-c878-4bfb-b3ad-7c3e81fe34ff" providerId="ADAL" clId="{02D75575-F897-4692-B0E1-5ABC2393D208}" dt="2019-02-08T00:38:13.933" v="281"/>
          <ac:spMkLst>
            <pc:docMk/>
            <pc:sldMk cId="4285108414" sldId="1303"/>
            <ac:spMk id="83" creationId="{8B8CF6B0-5952-47C8-AE9E-E535907B8982}"/>
          </ac:spMkLst>
        </pc:spChg>
        <pc:spChg chg="add del mod">
          <ac:chgData name="김효관" userId="5d412245-c878-4bfb-b3ad-7c3e81fe34ff" providerId="ADAL" clId="{02D75575-F897-4692-B0E1-5ABC2393D208}" dt="2019-02-08T00:38:31.490" v="285"/>
          <ac:spMkLst>
            <pc:docMk/>
            <pc:sldMk cId="4285108414" sldId="1303"/>
            <ac:spMk id="110" creationId="{9DCC0DDA-602A-48B3-86FB-BC50846E3619}"/>
          </ac:spMkLst>
        </pc:spChg>
        <pc:grpChg chg="add del">
          <ac:chgData name="김효관" userId="5d412245-c878-4bfb-b3ad-7c3e81fe34ff" providerId="ADAL" clId="{02D75575-F897-4692-B0E1-5ABC2393D208}" dt="2019-02-08T00:38:09.337" v="277"/>
          <ac:grpSpMkLst>
            <pc:docMk/>
            <pc:sldMk cId="4285108414" sldId="1303"/>
            <ac:grpSpMk id="32" creationId="{68EBF009-1F21-4217-8C22-C05F03578CC3}"/>
          </ac:grpSpMkLst>
        </pc:grpChg>
        <pc:grpChg chg="add del">
          <ac:chgData name="김효관" userId="5d412245-c878-4bfb-b3ad-7c3e81fe34ff" providerId="ADAL" clId="{02D75575-F897-4692-B0E1-5ABC2393D208}" dt="2019-02-08T00:38:09.337" v="277"/>
          <ac:grpSpMkLst>
            <pc:docMk/>
            <pc:sldMk cId="4285108414" sldId="1303"/>
            <ac:grpSpMk id="76" creationId="{BD31662F-29AB-4707-B593-351998119B45}"/>
          </ac:grpSpMkLst>
        </pc:grpChg>
        <pc:grpChg chg="add del mod">
          <ac:chgData name="김효관" userId="5d412245-c878-4bfb-b3ad-7c3e81fe34ff" providerId="ADAL" clId="{02D75575-F897-4692-B0E1-5ABC2393D208}" dt="2019-02-08T00:38:13.933" v="281"/>
          <ac:grpSpMkLst>
            <pc:docMk/>
            <pc:sldMk cId="4285108414" sldId="1303"/>
            <ac:grpSpMk id="85" creationId="{5B4838D6-CAEE-46A8-A5F1-8108EB8B8E4B}"/>
          </ac:grpSpMkLst>
        </pc:grpChg>
        <pc:grpChg chg="add del mod">
          <ac:chgData name="김효관" userId="5d412245-c878-4bfb-b3ad-7c3e81fe34ff" providerId="ADAL" clId="{02D75575-F897-4692-B0E1-5ABC2393D208}" dt="2019-02-08T00:38:13.933" v="281"/>
          <ac:grpSpMkLst>
            <pc:docMk/>
            <pc:sldMk cId="4285108414" sldId="1303"/>
            <ac:grpSpMk id="106" creationId="{7F09B8AB-9238-4393-A542-B14BB82CA614}"/>
          </ac:grpSpMkLst>
        </pc:grpChg>
        <pc:grpChg chg="add del mod">
          <ac:chgData name="김효관" userId="5d412245-c878-4bfb-b3ad-7c3e81fe34ff" providerId="ADAL" clId="{02D75575-F897-4692-B0E1-5ABC2393D208}" dt="2019-02-08T00:38:31.490" v="285"/>
          <ac:grpSpMkLst>
            <pc:docMk/>
            <pc:sldMk cId="4285108414" sldId="1303"/>
            <ac:grpSpMk id="112" creationId="{E57A24FF-012E-43C0-BC49-B802AABBF6C9}"/>
          </ac:grpSpMkLst>
        </pc:grpChg>
        <pc:grpChg chg="add del mod">
          <ac:chgData name="김효관" userId="5d412245-c878-4bfb-b3ad-7c3e81fe34ff" providerId="ADAL" clId="{02D75575-F897-4692-B0E1-5ABC2393D208}" dt="2019-02-08T00:38:31.490" v="285"/>
          <ac:grpSpMkLst>
            <pc:docMk/>
            <pc:sldMk cId="4285108414" sldId="1303"/>
            <ac:grpSpMk id="133" creationId="{B3E09388-659D-4230-8A58-47AFA12623A6}"/>
          </ac:grpSpMkLst>
        </pc:grpChg>
        <pc:grpChg chg="add mod">
          <ac:chgData name="김효관" userId="5d412245-c878-4bfb-b3ad-7c3e81fe34ff" providerId="ADAL" clId="{02D75575-F897-4692-B0E1-5ABC2393D208}" dt="2019-02-08T00:38:55.825" v="292" actId="1076"/>
          <ac:grpSpMkLst>
            <pc:docMk/>
            <pc:sldMk cId="4285108414" sldId="1303"/>
            <ac:grpSpMk id="137" creationId="{A44935FF-DF3D-4609-B532-844EDC088C71}"/>
          </ac:grpSpMkLst>
        </pc:grpChg>
        <pc:graphicFrameChg chg="add del">
          <ac:chgData name="김효관" userId="5d412245-c878-4bfb-b3ad-7c3e81fe34ff" providerId="ADAL" clId="{02D75575-F897-4692-B0E1-5ABC2393D208}" dt="2019-02-08T00:38:09.337" v="277"/>
          <ac:graphicFrameMkLst>
            <pc:docMk/>
            <pc:sldMk cId="4285108414" sldId="1303"/>
            <ac:graphicFrameMk id="31" creationId="{8CBF8DDB-2D86-4F3D-B641-7AECE8246F4B}"/>
          </ac:graphicFrameMkLst>
        </pc:graphicFrameChg>
        <pc:graphicFrameChg chg="add del">
          <ac:chgData name="김효관" userId="5d412245-c878-4bfb-b3ad-7c3e81fe34ff" providerId="ADAL" clId="{02D75575-F897-4692-B0E1-5ABC2393D208}" dt="2019-02-08T00:38:32.049" v="286" actId="478"/>
          <ac:graphicFrameMkLst>
            <pc:docMk/>
            <pc:sldMk cId="4285108414" sldId="1303"/>
            <ac:graphicFrameMk id="38" creationId="{00000000-0000-0000-0000-000000000000}"/>
          </ac:graphicFrameMkLst>
        </pc:graphicFrameChg>
        <pc:graphicFrameChg chg="add del mod">
          <ac:chgData name="김효관" userId="5d412245-c878-4bfb-b3ad-7c3e81fe34ff" providerId="ADAL" clId="{02D75575-F897-4692-B0E1-5ABC2393D208}" dt="2019-02-08T00:38:13.933" v="281"/>
          <ac:graphicFrameMkLst>
            <pc:docMk/>
            <pc:sldMk cId="4285108414" sldId="1303"/>
            <ac:graphicFrameMk id="84" creationId="{F11F83F0-CD70-4DB6-B2CF-774BC2278E21}"/>
          </ac:graphicFrameMkLst>
        </pc:graphicFrameChg>
        <pc:graphicFrameChg chg="add del mod">
          <ac:chgData name="김효관" userId="5d412245-c878-4bfb-b3ad-7c3e81fe34ff" providerId="ADAL" clId="{02D75575-F897-4692-B0E1-5ABC2393D208}" dt="2019-02-08T00:38:31.490" v="285"/>
          <ac:graphicFrameMkLst>
            <pc:docMk/>
            <pc:sldMk cId="4285108414" sldId="1303"/>
            <ac:graphicFrameMk id="111" creationId="{E8BC8B25-0C61-4157-9958-7BC53E01FCE3}"/>
          </ac:graphicFrameMkLst>
        </pc:graphicFrame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9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48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49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0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1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2" creationId="{00000000-0000-0000-0000-000000000000}"/>
          </ac:cxnSpMkLst>
        </pc:cxnChg>
        <pc:cxnChg chg="add del mod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53" creationId="{00000000-0000-0000-0000-000000000000}"/>
          </ac:cxnSpMkLst>
        </pc:cxn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80" creationId="{00000000-0000-0000-0000-000000000000}"/>
          </ac:cxnSpMkLst>
        </pc:cxnChg>
        <pc:cxnChg chg="add del">
          <ac:chgData name="김효관" userId="5d412245-c878-4bfb-b3ad-7c3e81fe34ff" providerId="ADAL" clId="{02D75575-F897-4692-B0E1-5ABC2393D208}" dt="2019-02-08T00:38:32.049" v="286" actId="478"/>
          <ac:cxnSpMkLst>
            <pc:docMk/>
            <pc:sldMk cId="4285108414" sldId="1303"/>
            <ac:cxnSpMk id="81" creationId="{00000000-0000-0000-0000-000000000000}"/>
          </ac:cxnSpMkLst>
        </pc:cxnChg>
      </pc:sldChg>
      <pc:sldChg chg="modSp">
        <pc:chgData name="김효관" userId="5d412245-c878-4bfb-b3ad-7c3e81fe34ff" providerId="ADAL" clId="{02D75575-F897-4692-B0E1-5ABC2393D208}" dt="2019-02-12T10:44:54.694" v="772" actId="14100"/>
        <pc:sldMkLst>
          <pc:docMk/>
          <pc:sldMk cId="3750625088" sldId="1311"/>
        </pc:sldMkLst>
        <pc:spChg chg="mod">
          <ac:chgData name="김효관" userId="5d412245-c878-4bfb-b3ad-7c3e81fe34ff" providerId="ADAL" clId="{02D75575-F897-4692-B0E1-5ABC2393D208}" dt="2019-02-12T10:44:49.407" v="771" actId="1076"/>
          <ac:spMkLst>
            <pc:docMk/>
            <pc:sldMk cId="3750625088" sldId="1311"/>
            <ac:spMk id="33" creationId="{00000000-0000-0000-0000-000000000000}"/>
          </ac:spMkLst>
        </pc:spChg>
        <pc:picChg chg="mod modCrop">
          <ac:chgData name="김효관" userId="5d412245-c878-4bfb-b3ad-7c3e81fe34ff" providerId="ADAL" clId="{02D75575-F897-4692-B0E1-5ABC2393D208}" dt="2019-02-12T10:44:54.694" v="772" actId="14100"/>
          <ac:picMkLst>
            <pc:docMk/>
            <pc:sldMk cId="3750625088" sldId="1311"/>
            <ac:picMk id="13" creationId="{00000000-0000-0000-0000-000000000000}"/>
          </ac:picMkLst>
        </pc:picChg>
        <pc:picChg chg="mod">
          <ac:chgData name="김효관" userId="5d412245-c878-4bfb-b3ad-7c3e81fe34ff" providerId="ADAL" clId="{02D75575-F897-4692-B0E1-5ABC2393D208}" dt="2019-02-12T10:44:45.654" v="770" actId="1076"/>
          <ac:picMkLst>
            <pc:docMk/>
            <pc:sldMk cId="3750625088" sldId="1311"/>
            <ac:picMk id="30" creationId="{00000000-0000-0000-0000-000000000000}"/>
          </ac:picMkLst>
        </pc:picChg>
      </pc:sldChg>
      <pc:sldChg chg="modSp">
        <pc:chgData name="김효관" userId="5d412245-c878-4bfb-b3ad-7c3e81fe34ff" providerId="ADAL" clId="{02D75575-F897-4692-B0E1-5ABC2393D208}" dt="2019-02-12T10:43:46.086" v="761" actId="1076"/>
        <pc:sldMkLst>
          <pc:docMk/>
          <pc:sldMk cId="2642120988" sldId="1312"/>
        </pc:sldMkLst>
        <pc:spChg chg="mod">
          <ac:chgData name="김효관" userId="5d412245-c878-4bfb-b3ad-7c3e81fe34ff" providerId="ADAL" clId="{02D75575-F897-4692-B0E1-5ABC2393D208}" dt="2019-02-12T10:43:46.086" v="761" actId="1076"/>
          <ac:spMkLst>
            <pc:docMk/>
            <pc:sldMk cId="2642120988" sldId="1312"/>
            <ac:spMk id="5" creationId="{4ACDAC79-5B0D-465E-B5A6-80230C3D6B54}"/>
          </ac:spMkLst>
        </pc:spChg>
        <pc:graphicFrameChg chg="mod modGraphic">
          <ac:chgData name="김효관" userId="5d412245-c878-4bfb-b3ad-7c3e81fe34ff" providerId="ADAL" clId="{02D75575-F897-4692-B0E1-5ABC2393D208}" dt="2019-02-12T10:43:41.886" v="760" actId="14734"/>
          <ac:graphicFrameMkLst>
            <pc:docMk/>
            <pc:sldMk cId="2642120988" sldId="1312"/>
            <ac:graphicFrameMk id="4" creationId="{68AC0EFC-93D7-4A8A-9B88-706B6E34633A}"/>
          </ac:graphicFrameMkLst>
        </pc:graphicFrameChg>
      </pc:sldChg>
      <pc:sldChg chg="addSp delSp modSp">
        <pc:chgData name="김효관" userId="5d412245-c878-4bfb-b3ad-7c3e81fe34ff" providerId="ADAL" clId="{02D75575-F897-4692-B0E1-5ABC2393D208}" dt="2019-02-12T10:50:39.975" v="826" actId="478"/>
        <pc:sldMkLst>
          <pc:docMk/>
          <pc:sldMk cId="1020563688" sldId="1313"/>
        </pc:sldMkLst>
        <pc:spChg chg="mod">
          <ac:chgData name="김효관" userId="5d412245-c878-4bfb-b3ad-7c3e81fe34ff" providerId="ADAL" clId="{02D75575-F897-4692-B0E1-5ABC2393D208}" dt="2019-02-12T10:50:13.774" v="824"/>
          <ac:spMkLst>
            <pc:docMk/>
            <pc:sldMk cId="1020563688" sldId="1313"/>
            <ac:spMk id="3" creationId="{CAF962C0-B8EB-4630-B695-631AB540CE7E}"/>
          </ac:spMkLst>
        </pc:spChg>
        <pc:spChg chg="add del mod">
          <ac:chgData name="김효관" userId="5d412245-c878-4bfb-b3ad-7c3e81fe34ff" providerId="ADAL" clId="{02D75575-F897-4692-B0E1-5ABC2393D208}" dt="2019-02-12T10:50:39.975" v="826" actId="478"/>
          <ac:spMkLst>
            <pc:docMk/>
            <pc:sldMk cId="1020563688" sldId="1313"/>
            <ac:spMk id="13" creationId="{80B51676-087A-4626-B2BA-5355CC0B7C59}"/>
          </ac:spMkLst>
        </pc:spChg>
        <pc:picChg chg="add mod">
          <ac:chgData name="김효관" userId="5d412245-c878-4bfb-b3ad-7c3e81fe34ff" providerId="ADAL" clId="{02D75575-F897-4692-B0E1-5ABC2393D208}" dt="2019-02-12T10:50:00.111" v="776" actId="1076"/>
          <ac:picMkLst>
            <pc:docMk/>
            <pc:sldMk cId="1020563688" sldId="1313"/>
            <ac:picMk id="8" creationId="{0709D04D-F0AA-4E90-A356-04A301CFB2B5}"/>
          </ac:picMkLst>
        </pc:picChg>
        <pc:picChg chg="del">
          <ac:chgData name="김효관" userId="5d412245-c878-4bfb-b3ad-7c3e81fe34ff" providerId="ADAL" clId="{02D75575-F897-4692-B0E1-5ABC2393D208}" dt="2019-02-12T10:49:52.718" v="773" actId="478"/>
          <ac:picMkLst>
            <pc:docMk/>
            <pc:sldMk cId="1020563688" sldId="1313"/>
            <ac:picMk id="9" creationId="{00000000-0000-0000-0000-000000000000}"/>
          </ac:picMkLst>
        </pc:picChg>
      </pc:sldChg>
      <pc:sldChg chg="modSp">
        <pc:chgData name="김효관" userId="5d412245-c878-4bfb-b3ad-7c3e81fe34ff" providerId="ADAL" clId="{02D75575-F897-4692-B0E1-5ABC2393D208}" dt="2019-02-13T08:29:06.670" v="1011"/>
        <pc:sldMkLst>
          <pc:docMk/>
          <pc:sldMk cId="2602262238" sldId="1314"/>
        </pc:sldMkLst>
        <pc:spChg chg="mod">
          <ac:chgData name="김효관" userId="5d412245-c878-4bfb-b3ad-7c3e81fe34ff" providerId="ADAL" clId="{02D75575-F897-4692-B0E1-5ABC2393D208}" dt="2019-02-13T08:29:06.670" v="1011"/>
          <ac:spMkLst>
            <pc:docMk/>
            <pc:sldMk cId="2602262238" sldId="1314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02D75575-F897-4692-B0E1-5ABC2393D208}" dt="2019-02-13T08:32:07.616" v="1013" actId="2711"/>
        <pc:sldMkLst>
          <pc:docMk/>
          <pc:sldMk cId="1532018462" sldId="1316"/>
        </pc:sldMkLst>
        <pc:spChg chg="mod">
          <ac:chgData name="김효관" userId="5d412245-c878-4bfb-b3ad-7c3e81fe34ff" providerId="ADAL" clId="{02D75575-F897-4692-B0E1-5ABC2393D208}" dt="2019-02-13T08:32:07.616" v="1013" actId="2711"/>
          <ac:spMkLst>
            <pc:docMk/>
            <pc:sldMk cId="1532018462" sldId="1316"/>
            <ac:spMk id="12" creationId="{00000000-0000-0000-0000-000000000000}"/>
          </ac:spMkLst>
        </pc:spChg>
      </pc:sldChg>
      <pc:sldChg chg="modSp">
        <pc:chgData name="김효관" userId="5d412245-c878-4bfb-b3ad-7c3e81fe34ff" providerId="ADAL" clId="{02D75575-F897-4692-B0E1-5ABC2393D208}" dt="2019-02-13T08:40:13.231" v="1014" actId="1076"/>
        <pc:sldMkLst>
          <pc:docMk/>
          <pc:sldMk cId="3305724105" sldId="1320"/>
        </pc:sldMkLst>
        <pc:spChg chg="mod">
          <ac:chgData name="김효관" userId="5d412245-c878-4bfb-b3ad-7c3e81fe34ff" providerId="ADAL" clId="{02D75575-F897-4692-B0E1-5ABC2393D208}" dt="2019-02-13T08:40:13.231" v="1014" actId="1076"/>
          <ac:spMkLst>
            <pc:docMk/>
            <pc:sldMk cId="3305724105" sldId="1320"/>
            <ac:spMk id="17" creationId="{00000000-0000-0000-0000-000000000000}"/>
          </ac:spMkLst>
        </pc:spChg>
      </pc:sldChg>
      <pc:sldChg chg="modSp add">
        <pc:chgData name="김효관" userId="5d412245-c878-4bfb-b3ad-7c3e81fe34ff" providerId="ADAL" clId="{02D75575-F897-4692-B0E1-5ABC2393D208}" dt="2019-02-12T10:39:25.136" v="746" actId="2711"/>
        <pc:sldMkLst>
          <pc:docMk/>
          <pc:sldMk cId="52027011" sldId="1323"/>
        </pc:sldMkLst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6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7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8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29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30" creationId="{8AECF38A-53CD-4C00-878B-0C5F9FE89A0F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31" creationId="{00000000-0000-0000-0000-000000000000}"/>
          </ac:spMkLst>
        </pc:spChg>
        <pc:spChg chg="mod">
          <ac:chgData name="김효관" userId="5d412245-c878-4bfb-b3ad-7c3e81fe34ff" providerId="ADAL" clId="{02D75575-F897-4692-B0E1-5ABC2393D208}" dt="2019-02-12T10:39:25.136" v="746" actId="2711"/>
          <ac:spMkLst>
            <pc:docMk/>
            <pc:sldMk cId="52027011" sldId="1323"/>
            <ac:spMk id="42" creationId="{D61D2A6A-86BB-4876-AE27-D2B8809F206A}"/>
          </ac:spMkLst>
        </pc:spChg>
      </pc:sldChg>
      <pc:sldChg chg="addSp delSp modSp add delAnim">
        <pc:chgData name="김효관" userId="5d412245-c878-4bfb-b3ad-7c3e81fe34ff" providerId="ADAL" clId="{02D75575-F897-4692-B0E1-5ABC2393D208}" dt="2019-02-08T00:33:13.504" v="271" actId="692"/>
        <pc:sldMkLst>
          <pc:docMk/>
          <pc:sldMk cId="911050075" sldId="1324"/>
        </pc:sldMkLst>
        <pc:picChg chg="add del mod">
          <ac:chgData name="김효관" userId="5d412245-c878-4bfb-b3ad-7c3e81fe34ff" providerId="ADAL" clId="{02D75575-F897-4692-B0E1-5ABC2393D208}" dt="2019-02-08T00:29:59.439" v="239" actId="478"/>
          <ac:picMkLst>
            <pc:docMk/>
            <pc:sldMk cId="911050075" sldId="1324"/>
            <ac:picMk id="2" creationId="{987BCA48-19EE-4A55-A488-5B860692F645}"/>
          </ac:picMkLst>
        </pc:picChg>
        <pc:picChg chg="add mod">
          <ac:chgData name="김효관" userId="5d412245-c878-4bfb-b3ad-7c3e81fe34ff" providerId="ADAL" clId="{02D75575-F897-4692-B0E1-5ABC2393D208}" dt="2019-02-08T00:30:35.297" v="247" actId="1076"/>
          <ac:picMkLst>
            <pc:docMk/>
            <pc:sldMk cId="911050075" sldId="1324"/>
            <ac:picMk id="3" creationId="{6DAEABA8-778F-4A2E-AAD2-5B404626B779}"/>
          </ac:picMkLst>
        </pc:picChg>
        <pc:picChg chg="add mod modCrop">
          <ac:chgData name="김효관" userId="5d412245-c878-4bfb-b3ad-7c3e81fe34ff" providerId="ADAL" clId="{02D75575-F897-4692-B0E1-5ABC2393D208}" dt="2019-02-08T00:32:16.017" v="264" actId="1076"/>
          <ac:picMkLst>
            <pc:docMk/>
            <pc:sldMk cId="911050075" sldId="1324"/>
            <ac:picMk id="4" creationId="{A2AFAB38-2470-4DFE-B8A0-908FD1370290}"/>
          </ac:picMkLst>
        </pc:picChg>
        <pc:picChg chg="del">
          <ac:chgData name="김효관" userId="5d412245-c878-4bfb-b3ad-7c3e81fe34ff" providerId="ADAL" clId="{02D75575-F897-4692-B0E1-5ABC2393D208}" dt="2019-02-08T00:29:20.079" v="236" actId="478"/>
          <ac:picMkLst>
            <pc:docMk/>
            <pc:sldMk cId="911050075" sldId="1324"/>
            <ac:picMk id="6" creationId="{00000000-0000-0000-0000-000000000000}"/>
          </ac:picMkLst>
        </pc:picChg>
        <pc:picChg chg="add del mod modCrop">
          <ac:chgData name="김효관" userId="5d412245-c878-4bfb-b3ad-7c3e81fe34ff" providerId="ADAL" clId="{02D75575-F897-4692-B0E1-5ABC2393D208}" dt="2019-02-08T00:32:00.098" v="259" actId="478"/>
          <ac:picMkLst>
            <pc:docMk/>
            <pc:sldMk cId="911050075" sldId="1324"/>
            <ac:picMk id="7" creationId="{320CAE73-F138-4647-8669-E69A596F4361}"/>
          </ac:picMkLst>
        </pc:picChg>
        <pc:cxnChg chg="add mod">
          <ac:chgData name="김효관" userId="5d412245-c878-4bfb-b3ad-7c3e81fe34ff" providerId="ADAL" clId="{02D75575-F897-4692-B0E1-5ABC2393D208}" dt="2019-02-08T00:33:13.504" v="271" actId="692"/>
          <ac:cxnSpMkLst>
            <pc:docMk/>
            <pc:sldMk cId="911050075" sldId="1324"/>
            <ac:cxnSpMk id="8" creationId="{F00727BF-B750-45A3-982D-9572D49C67FD}"/>
          </ac:cxnSpMkLst>
        </pc:cxnChg>
      </pc:sldChg>
      <pc:sldChg chg="modSp add">
        <pc:chgData name="김효관" userId="5d412245-c878-4bfb-b3ad-7c3e81fe34ff" providerId="ADAL" clId="{02D75575-F897-4692-B0E1-5ABC2393D208}" dt="2019-02-13T08:15:37.601" v="832" actId="1076"/>
        <pc:sldMkLst>
          <pc:docMk/>
          <pc:sldMk cId="543572497" sldId="1325"/>
        </pc:sldMkLst>
        <pc:spChg chg="mod">
          <ac:chgData name="김효관" userId="5d412245-c878-4bfb-b3ad-7c3e81fe34ff" providerId="ADAL" clId="{02D75575-F897-4692-B0E1-5ABC2393D208}" dt="2019-02-13T08:15:37.601" v="832" actId="1076"/>
          <ac:spMkLst>
            <pc:docMk/>
            <pc:sldMk cId="543572497" sldId="1325"/>
            <ac:spMk id="6" creationId="{00000000-0000-0000-0000-000000000000}"/>
          </ac:spMkLst>
        </pc:spChg>
      </pc:sldChg>
      <pc:sldChg chg="addSp delSp add modAnim">
        <pc:chgData name="김효관" userId="5d412245-c878-4bfb-b3ad-7c3e81fe34ff" providerId="ADAL" clId="{02D75575-F897-4692-B0E1-5ABC2393D208}" dt="2019-02-13T08:16:34.195" v="838"/>
        <pc:sldMkLst>
          <pc:docMk/>
          <pc:sldMk cId="4126044493" sldId="1326"/>
        </pc:sldMkLst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9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0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1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13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22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28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34" creationId="{00000000-0000-0000-0000-0000000000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38" creationId="{49D32310-B0A5-41D4-A00F-54F4124C242C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39" creationId="{1D2B7B30-8F55-4AD1-805B-FECF8585442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0" creationId="{1B49A208-DFF2-4885-9740-E718505087D5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1" creationId="{A86746E4-F878-45ED-B533-A1188A3593C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2" creationId="{CEBE6FE0-0C8D-4480-B579-4FEED43BE577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43" creationId="{9A7AABD2-D4A7-484F-AD13-9FBEB5D0890C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47" creationId="{00000000-0000-0000-0000-000000000000}"/>
          </ac:spMkLst>
        </pc:spChg>
        <pc:spChg chg="del">
          <ac:chgData name="김효관" userId="5d412245-c878-4bfb-b3ad-7c3e81fe34ff" providerId="ADAL" clId="{02D75575-F897-4692-B0E1-5ABC2393D208}" dt="2019-02-13T08:16:33.874" v="837" actId="478"/>
          <ac:spMkLst>
            <pc:docMk/>
            <pc:sldMk cId="4126044493" sldId="1326"/>
            <ac:spMk id="50" creationId="{00000000-0000-0000-0000-0000000000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51" creationId="{D9E9271D-74C0-4CBB-BA59-A807117C4151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57" creationId="{7B49575D-60C6-4FCA-8988-4C56537A8A00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67" creationId="{7EB4C388-1279-42EB-89CF-A84F64FD321D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3" creationId="{63205208-2534-4E1A-BA3E-7BCC73B6F8D7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4" creationId="{8151E24C-2E35-4683-A4BC-329C4B5C7F12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5" creationId="{35C8CB3B-BC7F-4B3D-986E-3063A3E4848B}"/>
          </ac:spMkLst>
        </pc:spChg>
        <pc:spChg chg="add">
          <ac:chgData name="김효관" userId="5d412245-c878-4bfb-b3ad-7c3e81fe34ff" providerId="ADAL" clId="{02D75575-F897-4692-B0E1-5ABC2393D208}" dt="2019-02-13T08:16:34.195" v="838"/>
          <ac:spMkLst>
            <pc:docMk/>
            <pc:sldMk cId="4126044493" sldId="1326"/>
            <ac:spMk id="76" creationId="{D4F56C8C-74A5-4B78-A00A-5BB4634020D7}"/>
          </ac:spMkLst>
        </pc:s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14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17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23" creationId="{00000000-0000-0000-0000-000000000000}"/>
          </ac:grpSpMkLst>
        </pc:grpChg>
        <pc:grpChg chg="del">
          <ac:chgData name="김효관" userId="5d412245-c878-4bfb-b3ad-7c3e81fe34ff" providerId="ADAL" clId="{02D75575-F897-4692-B0E1-5ABC2393D208}" dt="2019-02-13T08:16:33.874" v="837" actId="478"/>
          <ac:grpSpMkLst>
            <pc:docMk/>
            <pc:sldMk cId="4126044493" sldId="1326"/>
            <ac:grpSpMk id="29" creationId="{00000000-0000-0000-0000-000000000000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35" creationId="{9C032A91-819A-43BC-8295-1821F6E9FA1C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44" creationId="{A711B546-94CA-4B55-9D20-DBF8F8A32BA5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52" creationId="{B3907B15-A060-423C-8D70-ED7E711B64F6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58" creationId="{DB381940-F12B-4534-9A4D-BCEBCC14B9F6}"/>
          </ac:grpSpMkLst>
        </pc:grpChg>
        <pc:grpChg chg="add">
          <ac:chgData name="김효관" userId="5d412245-c878-4bfb-b3ad-7c3e81fe34ff" providerId="ADAL" clId="{02D75575-F897-4692-B0E1-5ABC2393D208}" dt="2019-02-13T08:16:34.195" v="838"/>
          <ac:grpSpMkLst>
            <pc:docMk/>
            <pc:sldMk cId="4126044493" sldId="1326"/>
            <ac:grpSpMk id="68" creationId="{5799F386-AADD-417D-85AB-BD0AED591523}"/>
          </ac:grpSpMkLst>
        </pc:grpChg>
      </pc:sldChg>
    </pc:docChg>
  </pc:docChgLst>
  <pc:docChgLst>
    <pc:chgData name="김효관" userId="5d412245-c878-4bfb-b3ad-7c3e81fe34ff" providerId="ADAL" clId="{32C041A1-FAE1-4CD8-BE51-10D31FB57832}"/>
    <pc:docChg chg="addSld modSld">
      <pc:chgData name="김효관" userId="5d412245-c878-4bfb-b3ad-7c3e81fe34ff" providerId="ADAL" clId="{32C041A1-FAE1-4CD8-BE51-10D31FB57832}" dt="2019-03-02T11:08:04.922" v="0"/>
      <pc:docMkLst>
        <pc:docMk/>
      </pc:docMkLst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3106006203" sldId="1327"/>
        </pc:sldMkLst>
      </pc:sldChg>
      <pc:sldChg chg="add">
        <pc:chgData name="김효관" userId="5d412245-c878-4bfb-b3ad-7c3e81fe34ff" providerId="ADAL" clId="{32C041A1-FAE1-4CD8-BE51-10D31FB57832}" dt="2019-03-02T11:08:04.922" v="0"/>
        <pc:sldMkLst>
          <pc:docMk/>
          <pc:sldMk cId="2600623319" sldId="13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22346077553023"/>
          <c:y val="5.0696436917988141E-2"/>
          <c:w val="0.87099527974648783"/>
          <c:h val="0.8009891058138281"/>
        </c:manualLayout>
      </c:layout>
      <c:barChart>
        <c:barDir val="col"/>
        <c:grouping val="clustered"/>
        <c:varyColors val="0"/>
        <c:ser>
          <c:idx val="0"/>
          <c:order val="0"/>
          <c:tx>
            <c:v>Spark</c:v>
          </c:tx>
          <c:spPr>
            <a:solidFill>
              <a:srgbClr val="0070C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Sheet1!$E$5:$E$8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  <c:pt idx="3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F-49A4-8E1F-883A8F4A9B12}"/>
            </c:ext>
          </c:extLst>
        </c:ser>
        <c:ser>
          <c:idx val="1"/>
          <c:order val="1"/>
          <c:tx>
            <c:v>Hadoop</c:v>
          </c:tx>
          <c:spPr>
            <a:solidFill>
              <a:srgbClr val="9FA1A0"/>
            </a:solidFill>
          </c:spPr>
          <c:invertIfNegative val="0"/>
          <c:cat>
            <c:numRef>
              <c:f>Sheet1!$C$21:$F$21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cat>
          <c:val>
            <c:numRef>
              <c:f>Sheet1!$F$5:$F$8</c:f>
              <c:numCache>
                <c:formatCode>General</c:formatCode>
                <c:ptCount val="4"/>
                <c:pt idx="0">
                  <c:v>600</c:v>
                </c:pt>
                <c:pt idx="1">
                  <c:v>1200</c:v>
                </c:pt>
                <c:pt idx="2">
                  <c:v>2550</c:v>
                </c:pt>
                <c:pt idx="3">
                  <c:v>3750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F-49A4-8E1F-883A8F4A9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795328"/>
        <c:axId val="123650432"/>
      </c:barChart>
      <c:catAx>
        <c:axId val="9979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123650432"/>
        <c:crosses val="autoZero"/>
        <c:auto val="1"/>
        <c:lblAlgn val="ctr"/>
        <c:lblOffset val="100"/>
        <c:noMultiLvlLbl val="0"/>
      </c:catAx>
      <c:valAx>
        <c:axId val="123650432"/>
        <c:scaling>
          <c:orientation val="minMax"/>
        </c:scaling>
        <c:delete val="0"/>
        <c:axPos val="l"/>
        <c:majorGridlines>
          <c:spPr>
            <a:ln w="3175"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나눔바른고딕" pitchFamily="50" charset="-127"/>
                <a:ea typeface="나눔바른고딕" pitchFamily="50" charset="-127"/>
              </a:defRPr>
            </a:pPr>
            <a:endParaRPr lang="ko-KR"/>
          </a:p>
        </c:txPr>
        <c:crossAx val="9979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63" y="0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7289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63" y="9437289"/>
            <a:ext cx="2946875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975" y="0"/>
            <a:ext cx="2946876" cy="4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20235"/>
            <a:ext cx="5442586" cy="44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975" y="9435702"/>
            <a:ext cx="2946876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922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651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0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70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105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696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10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01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245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625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30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432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0901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14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198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626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5005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374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679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046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2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29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83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923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208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032364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927" y="4718646"/>
            <a:ext cx="5442586" cy="4472386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688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026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731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112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366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34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4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497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25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58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2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2047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346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866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45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11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2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4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77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4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chart" Target="../charts/chart1.xml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2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hyperlink" Target="https://www.continuum.io/download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5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hyperlink" Target="https://www.continuum.io/downloads" TargetMode="External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hyperlink" Target="http://scikit-learn.org/stable/modules/classes.html" TargetMode="External"/><Relationship Id="rId4" Type="http://schemas.openxmlformats.org/officeDocument/2006/relationships/hyperlink" Target="http://scikit-learn.org/stable/documenta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6109" y="13492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은행간</a:t>
            </a:r>
            <a:endParaRPr lang="en-US" altLang="ko-KR" sz="1400" kern="0"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실적정보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454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추적을 통한 사기예방 </a:t>
            </a:r>
            <a:r>
              <a:rPr lang="en-US" altLang="ko-KR"/>
              <a:t>(</a:t>
            </a:r>
            <a:r>
              <a:rPr lang="ko-KR" altLang="en-US"/>
              <a:t>금융결제원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부정거래 자동감지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사기유형 패턴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334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강화학습을 통한 사기패턴 참조데이터 강화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분석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68" y="3579862"/>
            <a:ext cx="1958986" cy="1175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583" y="3676689"/>
            <a:ext cx="2093926" cy="1152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53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맞춤형 상품 추천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19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선호도를 예측하여 선호 </a:t>
            </a:r>
            <a:r>
              <a:rPr lang="en-US" altLang="ko-KR"/>
              <a:t>Item </a:t>
            </a:r>
            <a:r>
              <a:rPr lang="ko-KR" altLang="en-US"/>
              <a:t>제안</a:t>
            </a:r>
            <a:endParaRPr lang="en-US" altLang="ko-KR"/>
          </a:p>
          <a:p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268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개인별 추천 알고리즘 구현</a:t>
            </a:r>
            <a:endParaRPr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2" y="2792663"/>
            <a:ext cx="7646268" cy="20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악성코드 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고도화되는 악성코드 공격에 따라 기존</a:t>
            </a:r>
            <a:br>
              <a:rPr lang="en-US" altLang="ko-KR"/>
            </a:br>
            <a:r>
              <a:rPr lang="ko-KR" altLang="en-US"/>
              <a:t>룰베이스</a:t>
            </a:r>
            <a:r>
              <a:rPr lang="en-US" altLang="ko-KR"/>
              <a:t> </a:t>
            </a:r>
            <a:r>
              <a:rPr lang="ko-KR" altLang="en-US"/>
              <a:t>대응방식에서 분석을 통한 대응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보안 로그데이터 분석을 통한 해킹의심 </a:t>
            </a:r>
            <a:r>
              <a:rPr lang="en-US" altLang="ko-KR"/>
              <a:t>PC </a:t>
            </a:r>
            <a:r>
              <a:rPr lang="ko-KR" altLang="en-US"/>
              <a:t>탐지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개인 정보유출 의심 직원 탐지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16518-EE87-4B66-B67B-7B28AFA5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4" y="2795317"/>
            <a:ext cx="8055322" cy="20236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28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매장별 방문고객 예측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 수 예측결과 및 인건비</a:t>
            </a:r>
            <a:r>
              <a:rPr lang="en-US" altLang="ko-KR"/>
              <a:t>, </a:t>
            </a:r>
            <a:r>
              <a:rPr lang="ko-KR" altLang="en-US"/>
              <a:t>구매전환율 예측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400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고객 방문패턴에 맞춘 직원 업무투입 최적화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방문객수 예측 알고리즘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52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직원업무 투입 최적화 알고리즘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0" y="2761075"/>
            <a:ext cx="7993826" cy="19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8136904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인프라 이상징후 감지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빅데이터 분석에 기반한 장애 분석 및 예방 체계구축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로그분석 기반 이상징후 감지</a:t>
            </a:r>
            <a:br>
              <a:rPr lang="en-US" altLang="ko-KR"/>
            </a:br>
            <a:r>
              <a:rPr lang="en-US" altLang="ko-KR"/>
              <a:t>: </a:t>
            </a:r>
            <a:r>
              <a:rPr lang="ko-KR" altLang="en-US"/>
              <a:t>단어 및 패턴 출현회수 측정 및 정상범위 산출</a:t>
            </a: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상관분석기반 이상징후 감지 </a:t>
            </a:r>
            <a:r>
              <a:rPr lang="en-US" altLang="ko-KR"/>
              <a:t>(</a:t>
            </a:r>
            <a:r>
              <a:rPr lang="ko-KR" altLang="en-US"/>
              <a:t>시계열 분석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0" y="2885247"/>
            <a:ext cx="8011690" cy="19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F8395-6387-4D4A-B67D-438BEB54B83D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2. </a:t>
            </a:r>
            <a:r>
              <a:rPr lang="ko-KR" altLang="en-US" sz="3600" b="0">
                <a:solidFill>
                  <a:schemeClr val="bg1"/>
                </a:solidFill>
              </a:rPr>
              <a:t>빅데이터 분석 방법</a:t>
            </a:r>
            <a:r>
              <a:rPr lang="en-US" altLang="ko-KR" sz="3600" b="0">
                <a:solidFill>
                  <a:schemeClr val="bg1"/>
                </a:solidFill>
              </a:rPr>
              <a:t>/</a:t>
            </a:r>
            <a:r>
              <a:rPr lang="ko-KR" altLang="en-US" sz="3600" b="0">
                <a:solidFill>
                  <a:schemeClr val="bg1"/>
                </a:solidFill>
              </a:rPr>
              <a:t>데모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083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[집중진단] ② 9호선 수요 예측 잘못…정부·서울시 뭐 했나#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4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AEABA8-778F-4A2E-AAD2-5B404626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" y="699542"/>
            <a:ext cx="4527882" cy="4176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AFAB38-2470-4DFE-B8A0-908FD137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6" b="30852"/>
          <a:stretch/>
        </p:blipFill>
        <p:spPr>
          <a:xfrm>
            <a:off x="3563888" y="1203598"/>
            <a:ext cx="5328592" cy="176059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0727BF-B750-45A3-982D-9572D49C67FD}"/>
              </a:ext>
            </a:extLst>
          </p:cNvPr>
          <p:cNvCxnSpPr>
            <a:cxnSpLocks/>
          </p:cNvCxnSpPr>
          <p:nvPr/>
        </p:nvCxnSpPr>
        <p:spPr bwMode="auto">
          <a:xfrm>
            <a:off x="4918886" y="2964192"/>
            <a:ext cx="2821466" cy="0"/>
          </a:xfrm>
          <a:prstGeom prst="line">
            <a:avLst/>
          </a:prstGeom>
          <a:noFill/>
          <a:ln w="57150" cap="flat" cmpd="sng" algn="ctr">
            <a:solidFill>
              <a:srgbClr val="F95135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110500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773720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910B45-524C-4FE2-AE56-35D13E313628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41117" y="830314"/>
            <a:ext cx="1353552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프로세스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EA1AC-3D33-4102-AA36-067972E52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4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분석방법의 종류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6" descr="그림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6468" y="699542"/>
            <a:ext cx="7397503" cy="4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 bwMode="auto">
          <a:xfrm>
            <a:off x="641117" y="830314"/>
            <a:ext cx="1582781" cy="351528"/>
          </a:xfrm>
          <a:prstGeom prst="rect">
            <a:avLst/>
          </a:prstGeom>
          <a:noFill/>
        </p:spPr>
        <p:txBody>
          <a:bodyPr wrap="none" lIns="104287" tIns="52144" rIns="104287" bIns="52144">
            <a:spAutoFit/>
          </a:bodyPr>
          <a:lstStyle/>
          <a:p>
            <a:pPr marL="0" marR="0" lvl="0" indent="0" algn="l" defTabSz="1042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방법의 종류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92842" y="2742074"/>
            <a:ext cx="6427630" cy="1077218"/>
            <a:chOff x="2392842" y="2223323"/>
            <a:chExt cx="6427630" cy="1077218"/>
          </a:xfrm>
        </p:grpSpPr>
        <p:sp>
          <p:nvSpPr>
            <p:cNvPr id="6" name="직사각형 5"/>
            <p:cNvSpPr/>
            <p:nvPr/>
          </p:nvSpPr>
          <p:spPr>
            <a:xfrm>
              <a:off x="2483768" y="2223323"/>
              <a:ext cx="633670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전 법인 수요예측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모델</a:t>
              </a:r>
              <a:r>
                <a:rPr kumimoji="0" lang="en-US" altLang="ko-KR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</a:t>
              </a:r>
              <a:r>
                <a:rPr kumimoji="0" lang="ko-KR" altLang="en-US" sz="1000" u="sng" kern="0" dirty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및 시스템 개발 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전 법인 전략제품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모바일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, TV,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냉장고</a:t>
              </a:r>
              <a:r>
                <a:rPr kumimoji="0" lang="en-US" altLang="ko-KR" sz="1000" b="0" kern="0">
                  <a:cs typeface="Arial"/>
                  <a:sym typeface="Arial"/>
                </a:rPr>
                <a:t>, </a:t>
              </a:r>
              <a:r>
                <a:rPr kumimoji="0" lang="ko-KR" altLang="en-US" sz="1000" b="0" kern="0">
                  <a:cs typeface="Arial"/>
                  <a:sym typeface="Arial"/>
                </a:rPr>
                <a:t>세탁기 등</a:t>
              </a:r>
              <a:r>
                <a:rPr kumimoji="0" lang="en-US" altLang="ko-KR" sz="1000" b="0" kern="0">
                  <a:cs typeface="Arial"/>
                  <a:sym typeface="Arial"/>
                </a:rPr>
                <a:t>)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에 대한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판매량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Baseline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예측 모델 설계 및 개발</a:t>
              </a:r>
              <a:endParaRPr kumimoji="0" lang="en-US" altLang="ko-KR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북미법인 가전제품 </a:t>
              </a:r>
              <a:r>
                <a:rPr kumimoji="0" lang="ko-KR" altLang="en-US" sz="1000" b="0" kern="0" dirty="0" err="1">
                  <a:cs typeface="Arial"/>
                  <a:sym typeface="Arial"/>
                </a:rPr>
                <a:t>주별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예측 모델 설계 및 개발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(Home Depot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Order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 To Door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배송 체계 구현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)</a:t>
              </a:r>
              <a:endParaRPr kumimoji="0" lang="ko-KR" altLang="en-US" sz="1000" b="0" kern="0" dirty="0"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en-US" altLang="ko-KR" sz="1000" b="0" kern="0" dirty="0">
                  <a:cs typeface="Arial"/>
                  <a:sym typeface="Arial"/>
                </a:rPr>
                <a:t> -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인도법인 </a:t>
              </a:r>
              <a:r>
                <a:rPr kumimoji="0" lang="en-US" altLang="ko-KR" sz="1000" b="0" kern="0" dirty="0">
                  <a:cs typeface="Arial"/>
                  <a:sym typeface="Arial"/>
                </a:rPr>
                <a:t>Sell-out </a:t>
              </a:r>
              <a:r>
                <a:rPr kumimoji="0" lang="ko-KR" altLang="en-US" sz="1000" b="0" kern="0" dirty="0">
                  <a:cs typeface="Arial"/>
                  <a:sym typeface="Arial"/>
                </a:rPr>
                <a:t>기반 수요예측 및 가격 시뮬레이션 모델 설계 </a:t>
              </a:r>
              <a:r>
                <a:rPr kumimoji="0" lang="ko-KR" altLang="en-US" sz="1000" b="0" kern="0">
                  <a:cs typeface="Arial"/>
                  <a:sym typeface="Arial"/>
                </a:rPr>
                <a:t>및 개발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2386309" y="2337820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92842" y="3798878"/>
            <a:ext cx="6077646" cy="584775"/>
            <a:chOff x="2392842" y="3219822"/>
            <a:chExt cx="6077646" cy="584775"/>
          </a:xfrm>
        </p:grpSpPr>
        <p:sp>
          <p:nvSpPr>
            <p:cNvPr id="13" name="직사각형 12"/>
            <p:cNvSpPr/>
            <p:nvPr/>
          </p:nvSpPr>
          <p:spPr>
            <a:xfrm>
              <a:off x="2483768" y="3219822"/>
              <a:ext cx="59867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미주 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Sprint 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사 단말기 신호 분석</a:t>
              </a:r>
              <a:endParaRPr kumimoji="0" lang="en-US" altLang="ko-KR" sz="1000" u="sng" kern="0">
                <a:uFill>
                  <a:solidFill>
                    <a:srgbClr val="000000"/>
                  </a:solidFill>
                </a:uFill>
                <a:cs typeface="Arial"/>
                <a:sym typeface="Arial"/>
              </a:endParaRPr>
            </a:p>
            <a:p>
              <a:pPr marL="1270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b="0" kern="0">
                  <a:cs typeface="Arial"/>
                  <a:sym typeface="Arial"/>
                </a:rPr>
                <a:t> </a:t>
              </a:r>
              <a:r>
                <a:rPr kumimoji="0" lang="en-US" altLang="ko-KR" sz="1000" b="0" kern="0">
                  <a:cs typeface="Arial"/>
                  <a:sym typeface="Arial"/>
                </a:rPr>
                <a:t>- </a:t>
              </a:r>
              <a:r>
                <a:rPr kumimoji="0" lang="ko-KR" altLang="en-US" sz="1000" b="0" kern="0">
                  <a:cs typeface="Arial"/>
                  <a:sym typeface="Arial"/>
                </a:rPr>
                <a:t>통신 단말기 로그를 분석하여 통신 불량 위치 지역 분석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2386309" y="333431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392842" y="4363239"/>
            <a:ext cx="4662926" cy="584775"/>
            <a:chOff x="2392842" y="3723878"/>
            <a:chExt cx="4662926" cy="584775"/>
          </a:xfrm>
        </p:grpSpPr>
        <p:sp>
          <p:nvSpPr>
            <p:cNvPr id="18" name="이등변 삼각형 17"/>
            <p:cNvSpPr/>
            <p:nvPr/>
          </p:nvSpPr>
          <p:spPr>
            <a:xfrm rot="5400000">
              <a:off x="2386309" y="3858903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483768" y="3723878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경영혁신 빅데이터 솔루션 도입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오픈소스</a:t>
              </a:r>
              <a:r>
                <a:rPr kumimoji="0" lang="en-US" altLang="ko-KR" sz="1000" b="0" kern="0">
                  <a:cs typeface="Arial"/>
                  <a:sym typeface="Arial"/>
                </a:rPr>
                <a:t>(Spark, Hadoop, Hive </a:t>
              </a:r>
              <a:r>
                <a:rPr kumimoji="0" lang="ko-KR" altLang="en-US" sz="1000" b="0" kern="0">
                  <a:cs typeface="Arial"/>
                  <a:sym typeface="Arial"/>
                </a:rPr>
                <a:t>등</a:t>
              </a:r>
              <a:r>
                <a:rPr kumimoji="0" lang="en-US" altLang="ko-KR" sz="1000" b="0" kern="0">
                  <a:cs typeface="Arial"/>
                  <a:sym typeface="Arial"/>
                </a:rPr>
                <a:t>) </a:t>
              </a:r>
              <a:r>
                <a:rPr kumimoji="0" lang="ko-KR" altLang="en-US" sz="1000" b="0" kern="0">
                  <a:cs typeface="Arial"/>
                  <a:sym typeface="Arial"/>
                </a:rPr>
                <a:t>활용한 빅데이터 분석 플랫폼 구축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2842" y="2177713"/>
            <a:ext cx="5851566" cy="584775"/>
            <a:chOff x="2392842" y="1635646"/>
            <a:chExt cx="5851566" cy="584775"/>
          </a:xfrm>
        </p:grpSpPr>
        <p:sp>
          <p:nvSpPr>
            <p:cNvPr id="21" name="이등변 삼각형 20"/>
            <p:cNvSpPr/>
            <p:nvPr/>
          </p:nvSpPr>
          <p:spPr>
            <a:xfrm rot="5400000">
              <a:off x="2386309" y="1770671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83768" y="1635646"/>
              <a:ext cx="57606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</a:t>
              </a:r>
              <a:r>
                <a:rPr kumimoji="0" lang="en-US" altLang="ko-KR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SDS</a:t>
              </a: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 해외법인 내 빅데이터 플랫폼 활용법 교육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브라이틱스 기본 사용법 및 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/</a:t>
              </a:r>
              <a:r>
                <a:rPr kumimoji="0" lang="ko-KR" altLang="en-US" sz="1000" b="0" kern="0">
                  <a:cs typeface="Arial"/>
                  <a:sym typeface="Arial"/>
                </a:rPr>
                <a:t>비지도학습</a:t>
              </a:r>
              <a:r>
                <a:rPr kumimoji="0" lang="en-US" altLang="ko-KR" sz="1000" b="0" kern="0">
                  <a:cs typeface="Arial"/>
                  <a:sym typeface="Arial"/>
                </a:rPr>
                <a:t>, R/Python/Scala </a:t>
              </a:r>
              <a:r>
                <a:rPr kumimoji="0" lang="ko-KR" altLang="en-US" sz="1000" b="0" kern="0">
                  <a:cs typeface="Arial"/>
                  <a:sym typeface="Arial"/>
                </a:rPr>
                <a:t>스크립트 사용법 교육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92842" y="1613352"/>
            <a:ext cx="4662926" cy="584775"/>
            <a:chOff x="2392842" y="1161649"/>
            <a:chExt cx="4662926" cy="584775"/>
          </a:xfrm>
        </p:grpSpPr>
        <p:sp>
          <p:nvSpPr>
            <p:cNvPr id="24" name="이등변 삼각형 23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83768" y="116164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삼성전자 인도법인 고객분석 기술지원</a:t>
              </a:r>
              <a:endParaRPr kumimoji="0" lang="ko-KR" altLang="en-US" sz="1000" b="0" kern="0">
                <a:cs typeface="Arial"/>
                <a:sym typeface="Arial"/>
              </a:endParaRPr>
            </a:p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en-US" altLang="ko-KR" sz="1000" kern="0">
                  <a:cs typeface="Arial"/>
                  <a:sym typeface="Arial"/>
                </a:rPr>
                <a:t> - </a:t>
              </a:r>
              <a:r>
                <a:rPr kumimoji="0" lang="ko-KR" altLang="en-US" sz="1000" b="0" kern="0">
                  <a:cs typeface="Arial"/>
                  <a:sym typeface="Arial"/>
                </a:rPr>
                <a:t>인도 고객 분류모델개발 기술지원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2842" y="1185737"/>
            <a:ext cx="4662926" cy="304955"/>
            <a:chOff x="2392842" y="1161649"/>
            <a:chExt cx="4662926" cy="304955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1296674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1161649"/>
              <a:ext cx="4572000" cy="3049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2700" lvl="0" algn="just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kumimoji="0" lang="ko-KR" altLang="en-US" sz="1000" u="sng" kern="0">
                  <a:uFill>
                    <a:solidFill>
                      <a:srgbClr val="000000"/>
                    </a:solidFill>
                  </a:uFill>
                  <a:cs typeface="Arial"/>
                  <a:sym typeface="Arial"/>
                </a:rPr>
                <a:t>금융결제원 빅데이터 분석환경 구성 및 튜닝</a:t>
              </a:r>
              <a:endParaRPr kumimoji="0" lang="ko-KR" altLang="en-US" sz="1000" b="0" kern="0" dirty="0"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0062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컴퓨터가 이해하는 코드는 어느 바보나 다 짤 수 있다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훌륭한 프로그래머는 사람이 이해할 수 있는 코드를 짠다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마틴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파울러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(Martin Fowler)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엔지니어의 역할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8A8321-1008-4845-BB2E-2E4B6CF3C0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엔지니어의 역할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64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 bwMode="auto">
            <a:xfrm>
              <a:off x="641117" y="830314"/>
              <a:ext cx="20684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06EC5-2A58-48F5-A52D-4766ABEC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AAB3CF-A3F4-4185-9C07-165AE186893D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C839AC-D748-4C06-8E48-ED0FD3E9E0AC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BCA040-0F04-4F6A-8FCB-1FF297583A50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E9EC3C-4D27-4C2A-B9E0-53FD10C23241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B0281F-C7BA-44AA-9AD8-E40326BD1648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89B399-410B-4A41-8A94-50A80E1DB039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2AB7D8-95AD-4EAD-8337-0D0C8A9752D3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D9019A-A713-45DF-BA0F-3ADC624A7884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DF6F0E-B49A-476C-9C86-14F2FB371AD8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43D84B8-FC3E-4165-A271-873F36AC1B23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A442E-BE02-4343-B0D8-EBF0957199CE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4E3D04-B98C-4613-B9E1-3BF0BADE11A2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CC11C01-53AE-4C81-A8DE-B6A2B444FBC8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6A68C-909A-4F41-B2DE-9943842C701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2" name="왼쪽 대괄호 81">
            <a:extLst>
              <a:ext uri="{FF2B5EF4-FFF2-40B4-BE49-F238E27FC236}">
                <a16:creationId xmlns:a16="http://schemas.microsoft.com/office/drawing/2014/main" id="{2CCE9407-ECF7-4E75-8534-0B54AFF3C51B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3" name="왼쪽 대괄호 82">
            <a:extLst>
              <a:ext uri="{FF2B5EF4-FFF2-40B4-BE49-F238E27FC236}">
                <a16:creationId xmlns:a16="http://schemas.microsoft.com/office/drawing/2014/main" id="{D344ADCE-05EE-41B2-A3BC-0DD553B9C16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992AA7-E379-442E-9B3B-05172B0CA86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2921DBB-AE27-4A52-88FF-55E19EAC6A1E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2B40E4-FC1E-4386-9C67-9AEA3CF963A5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486C8C-53A0-41A7-B668-47A1F5CCF988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90" name="왼쪽 대괄호 89">
            <a:extLst>
              <a:ext uri="{FF2B5EF4-FFF2-40B4-BE49-F238E27FC236}">
                <a16:creationId xmlns:a16="http://schemas.microsoft.com/office/drawing/2014/main" id="{53CF8ED9-03A7-4577-9AF9-5A1B2F2457E7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1" name="왼쪽 대괄호 90">
            <a:extLst>
              <a:ext uri="{FF2B5EF4-FFF2-40B4-BE49-F238E27FC236}">
                <a16:creationId xmlns:a16="http://schemas.microsoft.com/office/drawing/2014/main" id="{104B9364-4BC4-42D8-9C40-83F9DE120141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E3B046-3EB6-4979-9DC2-5232E9010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3" name="모서리가 둥근 직사각형 26">
            <a:extLst>
              <a:ext uri="{FF2B5EF4-FFF2-40B4-BE49-F238E27FC236}">
                <a16:creationId xmlns:a16="http://schemas.microsoft.com/office/drawing/2014/main" id="{CC93C6E6-3B28-4FD9-BC15-3DD03644526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26">
            <a:extLst>
              <a:ext uri="{FF2B5EF4-FFF2-40B4-BE49-F238E27FC236}">
                <a16:creationId xmlns:a16="http://schemas.microsoft.com/office/drawing/2014/main" id="{220705F7-FA6D-40D9-9E1F-3A5A3EFA8EB8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 bwMode="auto">
          <a:xfrm>
            <a:off x="196210" y="3335030"/>
            <a:ext cx="8500432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179512" y="3983468"/>
            <a:ext cx="852433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193911" y="4717598"/>
            <a:ext cx="85243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/>
          </a:ln>
          <a:effectLst/>
        </p:spPr>
      </p:cxn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9166"/>
              </p:ext>
            </p:extLst>
          </p:nvPr>
        </p:nvGraphicFramePr>
        <p:xfrm>
          <a:off x="1005990" y="890526"/>
          <a:ext cx="6878378" cy="165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94">
                  <a:extLst>
                    <a:ext uri="{9D8B030D-6E8A-4147-A177-3AD203B41FA5}">
                      <a16:colId xmlns:a16="http://schemas.microsoft.com/office/drawing/2014/main" val="3343708192"/>
                    </a:ext>
                  </a:extLst>
                </a:gridCol>
                <a:gridCol w="1719594">
                  <a:extLst>
                    <a:ext uri="{9D8B030D-6E8A-4147-A177-3AD203B41FA5}">
                      <a16:colId xmlns:a16="http://schemas.microsoft.com/office/drawing/2014/main" val="3634739243"/>
                    </a:ext>
                  </a:extLst>
                </a:gridCol>
                <a:gridCol w="1350958">
                  <a:extLst>
                    <a:ext uri="{9D8B030D-6E8A-4147-A177-3AD203B41FA5}">
                      <a16:colId xmlns:a16="http://schemas.microsoft.com/office/drawing/2014/main" val="3199850315"/>
                    </a:ext>
                  </a:extLst>
                </a:gridCol>
                <a:gridCol w="1228434">
                  <a:extLst>
                    <a:ext uri="{9D8B030D-6E8A-4147-A177-3AD203B41FA5}">
                      <a16:colId xmlns:a16="http://schemas.microsoft.com/office/drawing/2014/main" val="4162983754"/>
                    </a:ext>
                  </a:extLst>
                </a:gridCol>
                <a:gridCol w="859798">
                  <a:extLst>
                    <a:ext uri="{9D8B030D-6E8A-4147-A177-3AD203B41FA5}">
                      <a16:colId xmlns:a16="http://schemas.microsoft.com/office/drawing/2014/main" val="2075339838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30228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616066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REF56A01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5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61355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2287"/>
                  </a:ext>
                </a:extLst>
              </a:tr>
              <a:tr h="310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1DOOR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REF56B02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201802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6618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493116" y="2985294"/>
            <a:ext cx="43633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REF</a:t>
            </a:r>
            <a:endParaRPr lang="ko-KR" altLang="en-US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3302468" y="3541568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2DOOR</a:t>
            </a:r>
            <a:endParaRPr lang="ko-KR" altLang="en-US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5335219" y="3557866"/>
            <a:ext cx="72006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1DOOR</a:t>
            </a:r>
            <a:endParaRPr lang="ko-KR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2710732" y="4281439"/>
            <a:ext cx="99075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53621" y="4281018"/>
            <a:ext cx="87716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REF56A02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3800" y="4277443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REF56B01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05542" y="4275984"/>
            <a:ext cx="865943" cy="27699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ko-KR" b="0">
                <a:solidFill>
                  <a:schemeClr val="bg1"/>
                </a:solidFill>
              </a:rPr>
              <a:t>REF56B02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cxnSp>
        <p:nvCxnSpPr>
          <p:cNvPr id="48" name="꺾인 연결선 47"/>
          <p:cNvCxnSpPr>
            <a:cxnSpLocks/>
            <a:stCxn id="39" idx="2"/>
            <a:endCxn id="40" idx="0"/>
          </p:cNvCxnSpPr>
          <p:nvPr/>
        </p:nvCxnSpPr>
        <p:spPr bwMode="auto">
          <a:xfrm rot="5400000">
            <a:off x="4047257" y="2877539"/>
            <a:ext cx="279275" cy="1048782"/>
          </a:xfrm>
          <a:prstGeom prst="bentConnector3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꺾인 연결선 48"/>
          <p:cNvCxnSpPr>
            <a:cxnSpLocks/>
            <a:stCxn id="40" idx="2"/>
            <a:endCxn id="43" idx="0"/>
          </p:cNvCxnSpPr>
          <p:nvPr/>
        </p:nvCxnSpPr>
        <p:spPr bwMode="auto">
          <a:xfrm rot="5400000">
            <a:off x="3202870" y="3821806"/>
            <a:ext cx="462872" cy="45639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꺾인 연결선 49"/>
          <p:cNvCxnSpPr>
            <a:cxnSpLocks/>
            <a:stCxn id="40" idx="2"/>
            <a:endCxn id="44" idx="0"/>
          </p:cNvCxnSpPr>
          <p:nvPr/>
        </p:nvCxnSpPr>
        <p:spPr bwMode="auto">
          <a:xfrm rot="16200000" flipH="1">
            <a:off x="3696128" y="3784942"/>
            <a:ext cx="462451" cy="52970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꺾인 연결선 50"/>
          <p:cNvCxnSpPr>
            <a:cxnSpLocks/>
            <a:stCxn id="39" idx="2"/>
            <a:endCxn id="42" idx="0"/>
          </p:cNvCxnSpPr>
          <p:nvPr/>
        </p:nvCxnSpPr>
        <p:spPr bwMode="auto">
          <a:xfrm rot="16200000" flipH="1">
            <a:off x="5055483" y="2918094"/>
            <a:ext cx="295573" cy="983969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꺾인 연결선 51"/>
          <p:cNvCxnSpPr>
            <a:cxnSpLocks/>
            <a:stCxn id="42" idx="2"/>
            <a:endCxn id="46" idx="0"/>
          </p:cNvCxnSpPr>
          <p:nvPr/>
        </p:nvCxnSpPr>
        <p:spPr bwMode="auto">
          <a:xfrm rot="5400000">
            <a:off x="5279724" y="3861913"/>
            <a:ext cx="442578" cy="388482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꺾인 연결선 52"/>
          <p:cNvCxnSpPr>
            <a:cxnSpLocks/>
            <a:stCxn id="42" idx="2"/>
            <a:endCxn id="47" idx="0"/>
          </p:cNvCxnSpPr>
          <p:nvPr/>
        </p:nvCxnSpPr>
        <p:spPr bwMode="auto">
          <a:xfrm rot="16200000" flipH="1">
            <a:off x="5746325" y="3783794"/>
            <a:ext cx="441119" cy="54326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23003" y="428143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실제 구매한 </a:t>
            </a:r>
            <a:r>
              <a:rPr lang="en-US" altLang="ko-KR" b="0"/>
              <a:t>ITEM</a:t>
            </a:r>
            <a:endParaRPr lang="ko-KR" altLang="en-US" b="0" dirty="0"/>
          </a:p>
        </p:txBody>
      </p:sp>
      <p:sp>
        <p:nvSpPr>
          <p:cNvPr id="55" name="TextBox 54"/>
          <p:cNvSpPr txBox="1"/>
          <p:nvPr/>
        </p:nvSpPr>
        <p:spPr>
          <a:xfrm>
            <a:off x="203411" y="284679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LV1</a:t>
            </a:r>
            <a:endParaRPr lang="ko-KR" altLang="en-US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203411" y="3557868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LV2</a:t>
            </a:r>
            <a:endParaRPr lang="ko-KR" altLang="en-US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203411" y="4275985"/>
            <a:ext cx="43165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 dirty="0"/>
              <a:t>LV3</a:t>
            </a:r>
            <a:endParaRPr lang="ko-KR" altLang="en-US" b="0" dirty="0"/>
          </a:p>
        </p:txBody>
      </p:sp>
      <p:sp>
        <p:nvSpPr>
          <p:cNvPr id="58" name="TextBox 57"/>
          <p:cNvSpPr txBox="1"/>
          <p:nvPr/>
        </p:nvSpPr>
        <p:spPr>
          <a:xfrm>
            <a:off x="5048922" y="298529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/>
              <a:t>냉장고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9431" y="3557865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ITEM</a:t>
            </a:r>
            <a:r>
              <a:rPr lang="ko-KR" altLang="en-US" b="0"/>
              <a:t>이 속한 제품</a:t>
            </a:r>
            <a:endParaRPr lang="ko-KR" altLang="en-US" b="0" dirty="0"/>
          </a:p>
        </p:txBody>
      </p:sp>
      <p:sp>
        <p:nvSpPr>
          <p:cNvPr id="60" name="TextBox 59"/>
          <p:cNvSpPr txBox="1"/>
          <p:nvPr/>
        </p:nvSpPr>
        <p:spPr>
          <a:xfrm>
            <a:off x="867499" y="2868565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제품이 속한 제품군</a:t>
            </a:r>
            <a:endParaRPr lang="ko-KR" altLang="en-US" b="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44935FF-DF3D-4609-B532-844EDC088C71}"/>
              </a:ext>
            </a:extLst>
          </p:cNvPr>
          <p:cNvGrpSpPr/>
          <p:nvPr/>
        </p:nvGrpSpPr>
        <p:grpSpPr>
          <a:xfrm>
            <a:off x="6842099" y="3505480"/>
            <a:ext cx="2133374" cy="1062276"/>
            <a:chOff x="501652" y="2939770"/>
            <a:chExt cx="1571636" cy="1000132"/>
          </a:xfrm>
        </p:grpSpPr>
        <p:sp>
          <p:nvSpPr>
            <p:cNvPr id="138" name="모서리가 둥근 직사각형 23">
              <a:extLst>
                <a:ext uri="{FF2B5EF4-FFF2-40B4-BE49-F238E27FC236}">
                  <a16:creationId xmlns:a16="http://schemas.microsoft.com/office/drawing/2014/main" id="{B824ED85-D838-4CD4-8BDC-374D76B60392}"/>
                </a:ext>
              </a:extLst>
            </p:cNvPr>
            <p:cNvSpPr/>
            <p:nvPr/>
          </p:nvSpPr>
          <p:spPr>
            <a:xfrm>
              <a:off x="501652" y="2939770"/>
              <a:ext cx="1571636" cy="28575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상위 계층의 주차별 효과 </a:t>
              </a:r>
              <a:endPara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모서리가 둥근 직사각형 26">
              <a:extLst>
                <a:ext uri="{FF2B5EF4-FFF2-40B4-BE49-F238E27FC236}">
                  <a16:creationId xmlns:a16="http://schemas.microsoft.com/office/drawing/2014/main" id="{F1B91DB3-234C-4B64-BF78-B5FC7A678083}"/>
                </a:ext>
              </a:extLst>
            </p:cNvPr>
            <p:cNvSpPr/>
            <p:nvPr/>
          </p:nvSpPr>
          <p:spPr>
            <a:xfrm>
              <a:off x="501652" y="3654150"/>
              <a:ext cx="1571636" cy="285752"/>
            </a:xfrm>
            <a:prstGeom prst="round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kern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 판매제품 예측</a:t>
              </a:r>
              <a:endPara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아래쪽 화살표 41">
              <a:extLst>
                <a:ext uri="{FF2B5EF4-FFF2-40B4-BE49-F238E27FC236}">
                  <a16:creationId xmlns:a16="http://schemas.microsoft.com/office/drawing/2014/main" id="{7C1E4BEB-11AE-4524-A7BB-5F3AC407F19B}"/>
                </a:ext>
              </a:extLst>
            </p:cNvPr>
            <p:cNvSpPr/>
            <p:nvPr/>
          </p:nvSpPr>
          <p:spPr>
            <a:xfrm>
              <a:off x="1108875" y="3296960"/>
              <a:ext cx="357190" cy="357190"/>
            </a:xfrm>
            <a:prstGeom prst="downArrow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1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3458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세부내용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99E21B3-367E-4B37-A6B8-14C2CA897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8506"/>
              </p:ext>
            </p:extLst>
          </p:nvPr>
        </p:nvGraphicFramePr>
        <p:xfrm>
          <a:off x="107504" y="1623964"/>
          <a:ext cx="8928998" cy="3165325"/>
        </p:xfrm>
        <a:graphic>
          <a:graphicData uri="http://schemas.openxmlformats.org/drawingml/2006/table">
            <a:tbl>
              <a:tblPr firstRow="1" bandRow="1"/>
              <a:tblGrid>
                <a:gridCol w="222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4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32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25435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49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513589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482381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570412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620392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571781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569545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621592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644949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681873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1103665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835398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752613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863189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1197170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추세</a:t>
                      </a:r>
                      <a:endParaRPr lang="en-US" altLang="ko-KR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실제거래량에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이동평균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(13)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831470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변동률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거래추세량에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대한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표준편차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범위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508354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492718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516716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522978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en-US" altLang="ko-KR" sz="800" kern="120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하한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거래추세량 </a:t>
                      </a:r>
                      <a:r>
                        <a:rPr lang="en-US" altLang="ko-KR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kern="120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변동률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897187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8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거래량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→ </a:t>
                      </a: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하한가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실제거래량</a:t>
                      </a:r>
                      <a:endParaRPr lang="en-US" altLang="ko-KR" sz="8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868315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836146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509330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이동평균 </a:t>
                      </a:r>
                      <a:r>
                        <a:rPr lang="en-US" altLang="ko-KR" sz="8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(3)</a:t>
                      </a:r>
                      <a:endParaRPr lang="ko-KR" altLang="en-US" sz="8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811030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830280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7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계절성지수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 kern="1200" dirty="0">
                          <a:solidFill>
                            <a:schemeClr val="dk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600" kern="1200" dirty="0">
                        <a:solidFill>
                          <a:schemeClr val="dk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800" b="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계절성 지수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 </a:t>
                      </a:r>
                      <a:r>
                        <a:rPr lang="ko-KR" altLang="en-US" sz="800" b="0" baseline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정제된 거래량 </a:t>
                      </a:r>
                      <a:r>
                        <a:rPr lang="en-US" altLang="ko-KR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800" b="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스무딩</a:t>
                      </a:r>
                      <a:r>
                        <a:rPr lang="ko-KR" altLang="en-US" sz="800" b="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ko-KR" altLang="en-US" sz="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91436" marR="914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0.98/</a:t>
                      </a: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522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DE5FF3-941F-4D25-BC54-2404ACE31BF4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이동평균법을 활용한 계절성 지수 </a:t>
            </a: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산출방법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20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28528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통계함수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359226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통계적 접근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kern="0" dirty="0">
                <a:solidFill>
                  <a:srgbClr val="0070C0"/>
                </a:solidFill>
              </a:rPr>
              <a:t>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C5B8D-3726-47A5-90AA-4F6A4791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5" y="1529146"/>
            <a:ext cx="6084168" cy="3032286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5E2E02B-6C99-47DA-BC57-7F9C3C3D5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63320"/>
              </p:ext>
            </p:extLst>
          </p:nvPr>
        </p:nvGraphicFramePr>
        <p:xfrm>
          <a:off x="6732240" y="1410156"/>
          <a:ext cx="2016224" cy="170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817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08940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Minimal</a:t>
                      </a: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Forecasting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3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CED84-8AA4-4FA7-A73A-82E48E86A12F}"/>
              </a:ext>
            </a:extLst>
          </p:cNvPr>
          <p:cNvSpPr txBox="1"/>
          <p:nvPr/>
        </p:nvSpPr>
        <p:spPr>
          <a:xfrm>
            <a:off x="406293" y="3448043"/>
            <a:ext cx="130390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400" b="0">
                <a:solidFill>
                  <a:schemeClr val="bg1"/>
                </a:solidFill>
                <a:cs typeface="Times New Roman" panose="02020603050405020304" pitchFamily="18" charset="0"/>
              </a:rPr>
              <a:t>전체 데이터</a:t>
            </a:r>
            <a:endParaRPr lang="en-US" altLang="ko-KR" sz="1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82CCCB-3D84-4297-B751-9D48E2CE8FAF}"/>
              </a:ext>
            </a:extLst>
          </p:cNvPr>
          <p:cNvSpPr txBox="1"/>
          <p:nvPr/>
        </p:nvSpPr>
        <p:spPr>
          <a:xfrm>
            <a:off x="2591626" y="345947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Training-Data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69E332-A6A3-4B4D-8BFC-F07F84D66385}"/>
              </a:ext>
            </a:extLst>
          </p:cNvPr>
          <p:cNvSpPr txBox="1"/>
          <p:nvPr/>
        </p:nvSpPr>
        <p:spPr>
          <a:xfrm>
            <a:off x="2591626" y="4102366"/>
            <a:ext cx="1440160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Test-Data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BAD610-11F7-4BA1-8035-90B4FB193867}"/>
              </a:ext>
            </a:extLst>
          </p:cNvPr>
          <p:cNvSpPr txBox="1"/>
          <p:nvPr/>
        </p:nvSpPr>
        <p:spPr>
          <a:xfrm>
            <a:off x="4576687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ML-TRAIN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34A1C-DF18-43A4-94DD-B5440CB49FA4}"/>
              </a:ext>
            </a:extLst>
          </p:cNvPr>
          <p:cNvSpPr txBox="1"/>
          <p:nvPr/>
        </p:nvSpPr>
        <p:spPr>
          <a:xfrm>
            <a:off x="7537299" y="3448043"/>
            <a:ext cx="1265747" cy="425368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ML-Predict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22BE77-5FFC-4D93-98FB-B5BF5E1D96C3}"/>
              </a:ext>
            </a:extLst>
          </p:cNvPr>
          <p:cNvSpPr txBox="1"/>
          <p:nvPr/>
        </p:nvSpPr>
        <p:spPr>
          <a:xfrm>
            <a:off x="2882568" y="30889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학습 데이터</a:t>
            </a:r>
            <a:endParaRPr lang="ko-KR" altLang="en-US" b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9E7C9-7CB6-4683-844B-66C0FAEAEF4E}"/>
              </a:ext>
            </a:extLst>
          </p:cNvPr>
          <p:cNvSpPr txBox="1"/>
          <p:nvPr/>
        </p:nvSpPr>
        <p:spPr>
          <a:xfrm>
            <a:off x="2838293" y="467101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테스트 데이터</a:t>
            </a:r>
            <a:endParaRPr lang="ko-KR" altLang="en-US" b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BAE94F-C2BE-4870-866E-24470410912B}"/>
              </a:ext>
            </a:extLst>
          </p:cNvPr>
          <p:cNvSpPr txBox="1"/>
          <p:nvPr/>
        </p:nvSpPr>
        <p:spPr>
          <a:xfrm>
            <a:off x="4562857" y="3099183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훈련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317E1-18BF-4540-95CA-A67621048A75}"/>
              </a:ext>
            </a:extLst>
          </p:cNvPr>
          <p:cNvSpPr txBox="1"/>
          <p:nvPr/>
        </p:nvSpPr>
        <p:spPr>
          <a:xfrm>
            <a:off x="7515185" y="3064689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기계 학습 </a:t>
            </a:r>
            <a:r>
              <a:rPr lang="en-US" altLang="ko-KR" b="0"/>
              <a:t>[</a:t>
            </a:r>
            <a:r>
              <a:rPr lang="ko-KR" altLang="en-US" b="0"/>
              <a:t>예측</a:t>
            </a:r>
            <a:r>
              <a:rPr lang="en-US" altLang="ko-KR" b="0"/>
              <a:t>]</a:t>
            </a:r>
            <a:endParaRPr lang="ko-KR" altLang="en-US" b="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F0F1A2E-85BA-4EB7-B0A7-2E506E67C49C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 bwMode="auto">
          <a:xfrm>
            <a:off x="1710197" y="3660727"/>
            <a:ext cx="881429" cy="11433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2FBBA40-61C7-4E50-A844-B4151756DD27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 bwMode="auto">
          <a:xfrm>
            <a:off x="1710197" y="3660727"/>
            <a:ext cx="881429" cy="654323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54E6FB-CDED-462C-887B-8C31EF96C21E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 bwMode="auto">
          <a:xfrm flipV="1">
            <a:off x="4031786" y="3660727"/>
            <a:ext cx="544901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D8998A7-2DEE-407A-A736-851AB256ABD7}"/>
              </a:ext>
            </a:extLst>
          </p:cNvPr>
          <p:cNvCxnSpPr>
            <a:cxnSpLocks/>
          </p:cNvCxnSpPr>
          <p:nvPr/>
        </p:nvCxnSpPr>
        <p:spPr bwMode="auto">
          <a:xfrm>
            <a:off x="5842434" y="3660727"/>
            <a:ext cx="329643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46FB830-0A71-409F-9BC1-5F7C3BF4DD7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 bwMode="auto">
          <a:xfrm flipV="1">
            <a:off x="4031786" y="3660727"/>
            <a:ext cx="3505513" cy="654323"/>
          </a:xfrm>
          <a:prstGeom prst="bentConnector3">
            <a:avLst>
              <a:gd name="adj1" fmla="val 5483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C3B3502-D521-483B-B988-67C40F465C41}"/>
              </a:ext>
            </a:extLst>
          </p:cNvPr>
          <p:cNvCxnSpPr>
            <a:cxnSpLocks/>
            <a:endCxn id="48" idx="1"/>
          </p:cNvCxnSpPr>
          <p:nvPr/>
        </p:nvCxnSpPr>
        <p:spPr bwMode="auto">
          <a:xfrm flipV="1">
            <a:off x="7290234" y="3660727"/>
            <a:ext cx="247065" cy="0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D23DAD4-BE09-4507-B30F-00B2A7575262}"/>
              </a:ext>
            </a:extLst>
          </p:cNvPr>
          <p:cNvSpPr txBox="1"/>
          <p:nvPr/>
        </p:nvSpPr>
        <p:spPr>
          <a:xfrm>
            <a:off x="6172077" y="3448043"/>
            <a:ext cx="1127084" cy="42536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400" b="0">
                <a:solidFill>
                  <a:schemeClr val="bg1"/>
                </a:solidFill>
                <a:cs typeface="Times New Roman" panose="02020603050405020304" pitchFamily="18" charset="0"/>
              </a:rPr>
              <a:t>Coefficient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0176F2-C421-40C9-9C48-F61BB3E5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34597"/>
            <a:ext cx="1584176" cy="1519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C0090-6E1A-45DC-873E-ABD4A603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62" y="1125944"/>
            <a:ext cx="880108" cy="85745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B37BD90-C51D-4F68-97B8-36BBAC45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36" y="1136519"/>
            <a:ext cx="1670014" cy="794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8766FE-05BF-4B3E-83D3-3D6073F4AD66}"/>
              </a:ext>
            </a:extLst>
          </p:cNvPr>
          <p:cNvSpPr txBox="1"/>
          <p:nvPr/>
        </p:nvSpPr>
        <p:spPr>
          <a:xfrm>
            <a:off x="3983130" y="2551897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Label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판매량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3333D9-16EA-408D-9E0F-DF74C95B5F8F}"/>
              </a:ext>
            </a:extLst>
          </p:cNvPr>
          <p:cNvSpPr txBox="1"/>
          <p:nvPr/>
        </p:nvSpPr>
        <p:spPr>
          <a:xfrm>
            <a:off x="1738336" y="2025007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휴일정보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929086-ABC0-4DDA-B818-A125D2E7A230}"/>
              </a:ext>
            </a:extLst>
          </p:cNvPr>
          <p:cNvSpPr txBox="1"/>
          <p:nvPr/>
        </p:nvSpPr>
        <p:spPr>
          <a:xfrm>
            <a:off x="5527553" y="2035776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Features (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프로모션 정보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0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-Regression)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7944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38021"/>
              </p:ext>
            </p:extLst>
          </p:nvPr>
        </p:nvGraphicFramePr>
        <p:xfrm>
          <a:off x="6112775" y="1410156"/>
          <a:ext cx="2364283" cy="1416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812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27747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4-0. 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-Classification)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643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 – Classification (SVM)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87740"/>
              </p:ext>
            </p:extLst>
          </p:nvPr>
        </p:nvGraphicFramePr>
        <p:xfrm>
          <a:off x="612580" y="2363487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60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59372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805465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67411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744770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endParaRPr lang="en-US" altLang="ko-KR" sz="10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ID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주식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부동산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대출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VIP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NORMAL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C000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600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923928" y="871367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집단을 분류 시 최적의 분류 선을 생성 한 후 미래 데이터에 대해서 기존에 학습한 내용을 바탕으로 예측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1923678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7" y="1923678"/>
            <a:ext cx="4199991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FD490-6CDB-45A2-94FB-E23140F6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98" y="2330023"/>
            <a:ext cx="2490670" cy="16078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287A98-9ACA-4E22-B9E1-24F01A9C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91" y="3328122"/>
            <a:ext cx="2277360" cy="1535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5CF7A-1FB3-4273-AF42-5D29ED6B84C9}"/>
              </a:ext>
            </a:extLst>
          </p:cNvPr>
          <p:cNvSpPr txBox="1"/>
          <p:nvPr/>
        </p:nvSpPr>
        <p:spPr>
          <a:xfrm>
            <a:off x="-24899" y="2775012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94259-F4A8-4949-9060-8610AC2A9D08}"/>
              </a:ext>
            </a:extLst>
          </p:cNvPr>
          <p:cNvSpPr txBox="1"/>
          <p:nvPr/>
        </p:nvSpPr>
        <p:spPr>
          <a:xfrm>
            <a:off x="-24899" y="3525386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0877C59B-297C-434A-97CA-3024685E65B2}"/>
              </a:ext>
            </a:extLst>
          </p:cNvPr>
          <p:cNvSpPr/>
          <p:nvPr/>
        </p:nvSpPr>
        <p:spPr bwMode="auto">
          <a:xfrm>
            <a:off x="323528" y="3165346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99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B4AEA-B6E5-4907-A5FA-064F0D083A07}"/>
              </a:ext>
            </a:extLst>
          </p:cNvPr>
          <p:cNvSpPr txBox="1"/>
          <p:nvPr/>
        </p:nvSpPr>
        <p:spPr>
          <a:xfrm>
            <a:off x="467544" y="554509"/>
            <a:ext cx="87849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50" kern="0">
                <a:cs typeface="Arial"/>
                <a:sym typeface="Arial"/>
              </a:rPr>
              <a:t>김효관교수</a:t>
            </a:r>
            <a:endParaRPr kumimoji="0" lang="en-US" altLang="ko-KR" sz="1050" kern="0">
              <a:cs typeface="Arial"/>
              <a:sym typeface="Arial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050" kern="0">
                <a:cs typeface="Arial"/>
                <a:sym typeface="Arial"/>
              </a:rPr>
              <a:t>(</a:t>
            </a:r>
            <a:r>
              <a:rPr kumimoji="0" lang="ko-KR" altLang="en-US" sz="1050" kern="0" dirty="0">
                <a:cs typeface="Arial"/>
                <a:sym typeface="Arial"/>
              </a:rPr>
              <a:t>現 </a:t>
            </a:r>
            <a:r>
              <a:rPr kumimoji="0" lang="ko-KR" altLang="en-US" sz="1050" kern="0" dirty="0" err="1">
                <a:cs typeface="Arial"/>
                <a:sym typeface="Arial"/>
              </a:rPr>
              <a:t>한국폴리텍대학</a:t>
            </a:r>
            <a:r>
              <a:rPr kumimoji="0" lang="ko-KR" altLang="en-US" sz="1050" kern="0" dirty="0">
                <a:cs typeface="Arial"/>
                <a:sym typeface="Arial"/>
              </a:rPr>
              <a:t> 스마트금융과 교수</a:t>
            </a:r>
            <a:r>
              <a:rPr kumimoji="0" lang="en-US" altLang="ko-KR" sz="1050" kern="0" dirty="0">
                <a:cs typeface="Arial"/>
                <a:sym typeface="Arial"/>
              </a:rPr>
              <a:t>, </a:t>
            </a:r>
            <a:r>
              <a:rPr kumimoji="0" lang="ko-KR" altLang="en-US" sz="1050" kern="0" dirty="0">
                <a:cs typeface="Arial"/>
                <a:sym typeface="Arial"/>
              </a:rPr>
              <a:t>前 </a:t>
            </a:r>
            <a:r>
              <a:rPr kumimoji="0" lang="ko-KR" altLang="en-US" sz="1050" kern="0">
                <a:cs typeface="Arial"/>
                <a:sym typeface="Arial"/>
              </a:rPr>
              <a:t>삼성</a:t>
            </a:r>
            <a:r>
              <a:rPr kumimoji="0" lang="en-US" altLang="ko-KR" sz="1050" kern="0">
                <a:cs typeface="Arial"/>
                <a:sym typeface="Arial"/>
              </a:rPr>
              <a:t>SDS(2011~2017) </a:t>
            </a:r>
            <a:r>
              <a:rPr kumimoji="0" lang="ko-KR" altLang="en-US" sz="1050" kern="0">
                <a:cs typeface="Arial"/>
                <a:sym typeface="Arial"/>
              </a:rPr>
              <a:t>데이터 분석</a:t>
            </a:r>
            <a:r>
              <a:rPr kumimoji="0" lang="en-US" altLang="ko-KR" sz="1050" kern="0">
                <a:cs typeface="Arial"/>
                <a:sym typeface="Arial"/>
              </a:rPr>
              <a:t>, </a:t>
            </a:r>
            <a:r>
              <a:rPr kumimoji="0" lang="ko-KR" altLang="en-US" sz="1050" kern="0">
                <a:cs typeface="Arial"/>
                <a:sym typeface="Arial"/>
              </a:rPr>
              <a:t>도담시스템스</a:t>
            </a:r>
            <a:r>
              <a:rPr kumimoji="0" lang="en-US" altLang="ko-KR" sz="1050" kern="0">
                <a:cs typeface="Arial"/>
                <a:sym typeface="Arial"/>
              </a:rPr>
              <a:t>(2007~2010) </a:t>
            </a:r>
            <a:r>
              <a:rPr kumimoji="0" lang="ko-KR" altLang="en-US" sz="1050" kern="0">
                <a:cs typeface="Arial"/>
                <a:sym typeface="Arial"/>
              </a:rPr>
              <a:t>항공기 모델개발</a:t>
            </a:r>
            <a:endParaRPr kumimoji="0" lang="ko-KR" altLang="en-US" sz="1050" kern="0" dirty="0">
              <a:cs typeface="Arial"/>
              <a:sym typeface="Arial"/>
            </a:endParaRPr>
          </a:p>
        </p:txBody>
      </p:sp>
      <p:sp>
        <p:nvSpPr>
          <p:cNvPr id="8" name="십자형 7"/>
          <p:cNvSpPr/>
          <p:nvPr/>
        </p:nvSpPr>
        <p:spPr>
          <a:xfrm>
            <a:off x="345380" y="629004"/>
            <a:ext cx="103316" cy="92078"/>
          </a:xfrm>
          <a:prstGeom prst="plus">
            <a:avLst>
              <a:gd name="adj" fmla="val 32335"/>
            </a:avLst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99025" y="808497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400"/>
          </a:p>
        </p:txBody>
      </p:sp>
      <p:pic>
        <p:nvPicPr>
          <p:cNvPr id="16" name="_x229966392" descr="EMB00002b687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1" y="1552819"/>
            <a:ext cx="1116013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2392842" y="1552819"/>
            <a:ext cx="5393630" cy="400110"/>
            <a:chOff x="2392842" y="4475896"/>
            <a:chExt cx="5393630" cy="400110"/>
          </a:xfrm>
        </p:grpSpPr>
        <p:sp>
          <p:nvSpPr>
            <p:cNvPr id="30" name="이등변 삼각형 29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83768" y="4475896"/>
              <a:ext cx="5302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논문 </a:t>
              </a:r>
              <a:r>
                <a:rPr kumimoji="0" lang="en-US" altLang="ko-KR" sz="1000" kern="0">
                  <a:cs typeface="Arial"/>
                  <a:sym typeface="Arial"/>
                </a:rPr>
                <a:t>:  </a:t>
              </a:r>
              <a:r>
                <a:rPr kumimoji="0" lang="ko-KR" altLang="en-US" sz="1000" kern="0">
                  <a:cs typeface="Arial"/>
                  <a:sym typeface="Arial"/>
                </a:rPr>
                <a:t>예측모델 구축을 위한 분석 단계별 레이아웃 표준화 연구 </a:t>
              </a:r>
              <a:r>
                <a:rPr kumimoji="0" lang="en-US" altLang="ko-KR" sz="1000" kern="0">
                  <a:cs typeface="Arial"/>
                  <a:sym typeface="Arial"/>
                </a:rPr>
                <a:t>2018.10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          빅데이터 </a:t>
              </a:r>
              <a:r>
                <a:rPr kumimoji="0" lang="ko-KR" altLang="en-US" sz="1000" kern="0" dirty="0">
                  <a:cs typeface="Arial"/>
                  <a:sym typeface="Arial"/>
                </a:rPr>
                <a:t>처리 기술을 이용한 진보된 수요예측시스템에 관한 연구</a:t>
              </a:r>
              <a:r>
                <a:rPr kumimoji="0" lang="en-US" altLang="ko-KR" sz="1000" kern="0">
                  <a:cs typeface="Arial"/>
                  <a:sym typeface="Arial"/>
                </a:rPr>
                <a:t>, 2016.12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95870" y="1923678"/>
            <a:ext cx="5393630" cy="246221"/>
            <a:chOff x="2392842" y="4475896"/>
            <a:chExt cx="5393630" cy="246221"/>
          </a:xfrm>
        </p:grpSpPr>
        <p:sp>
          <p:nvSpPr>
            <p:cNvPr id="33" name="이등변 삼각형 32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강의 </a:t>
              </a:r>
              <a:r>
                <a:rPr kumimoji="0" lang="en-US" altLang="ko-KR" sz="1000" kern="0">
                  <a:cs typeface="Arial"/>
                  <a:sym typeface="Arial"/>
                </a:rPr>
                <a:t>:  Spark(Scala), Python, R, </a:t>
              </a:r>
              <a:r>
                <a:rPr kumimoji="0" lang="ko-KR" altLang="en-US" sz="1000" kern="0">
                  <a:cs typeface="Arial"/>
                  <a:sym typeface="Arial"/>
                </a:rPr>
                <a:t>데이터베이스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하둡에코시스템</a:t>
              </a:r>
              <a:r>
                <a:rPr kumimoji="0" lang="en-US" altLang="ko-KR" sz="1000" kern="0">
                  <a:cs typeface="Arial"/>
                  <a:sym typeface="Arial"/>
                </a:rPr>
                <a:t>, </a:t>
              </a:r>
              <a:r>
                <a:rPr kumimoji="0" lang="ko-KR" altLang="en-US" sz="1000" kern="0">
                  <a:cs typeface="Arial"/>
                  <a:sym typeface="Arial"/>
                </a:rPr>
                <a:t>스프링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92842" y="1164819"/>
            <a:ext cx="5393630" cy="246221"/>
            <a:chOff x="2392842" y="4475896"/>
            <a:chExt cx="5393630" cy="246221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386309" y="4540429"/>
              <a:ext cx="85992" cy="72925"/>
            </a:xfrm>
            <a:prstGeom prst="triangle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3768" y="4475896"/>
              <a:ext cx="5302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kumimoji="0" lang="ko-KR" altLang="en-US" sz="1000" kern="0">
                  <a:cs typeface="Arial"/>
                  <a:sym typeface="Arial"/>
                </a:rPr>
                <a:t>저서 </a:t>
              </a:r>
              <a:r>
                <a:rPr kumimoji="0" lang="en-US" altLang="ko-KR" sz="1000" kern="0">
                  <a:cs typeface="Arial"/>
                  <a:sym typeface="Arial"/>
                </a:rPr>
                <a:t>:  Spark</a:t>
              </a:r>
              <a:r>
                <a:rPr kumimoji="0" lang="ko-KR" altLang="en-US" sz="1000" kern="0">
                  <a:cs typeface="Arial"/>
                  <a:sym typeface="Arial"/>
                </a:rPr>
                <a:t>를 활용한 빅데이터 프로그래밍</a:t>
              </a:r>
              <a:endParaRPr kumimoji="0" lang="en-US" altLang="ko-KR" sz="1000" kern="0">
                <a:cs typeface="Arial"/>
                <a:sym typeface="Arial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627784" y="2263743"/>
          <a:ext cx="6055868" cy="2575687"/>
        </p:xfrm>
        <a:graphic>
          <a:graphicData uri="http://schemas.openxmlformats.org/drawingml/2006/table">
            <a:tbl>
              <a:tblPr/>
              <a:tblGrid>
                <a:gridCol w="2060194">
                  <a:extLst>
                    <a:ext uri="{9D8B030D-6E8A-4147-A177-3AD203B41FA5}">
                      <a16:colId xmlns:a16="http://schemas.microsoft.com/office/drawing/2014/main" val="664467435"/>
                    </a:ext>
                  </a:extLst>
                </a:gridCol>
                <a:gridCol w="2311781">
                  <a:extLst>
                    <a:ext uri="{9D8B030D-6E8A-4147-A177-3AD203B41FA5}">
                      <a16:colId xmlns:a16="http://schemas.microsoft.com/office/drawing/2014/main" val="301919830"/>
                    </a:ext>
                  </a:extLst>
                </a:gridCol>
                <a:gridCol w="1683893">
                  <a:extLst>
                    <a:ext uri="{9D8B030D-6E8A-4147-A177-3AD203B41FA5}">
                      <a16:colId xmlns:a16="http://schemas.microsoft.com/office/drawing/2014/main" val="1562611693"/>
                    </a:ext>
                  </a:extLst>
                </a:gridCol>
              </a:tblGrid>
              <a:tr h="252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06347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강서캠퍼스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활용 및 코딩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(Spark, Python, R, NodeJS), DB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하둡에코시스템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Spring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2018.3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153638"/>
                  </a:ext>
                </a:extLst>
              </a:tr>
              <a:tr h="2693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CJ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 전문가과정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2018.9, 2018.11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1829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베스핀글로벌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예측로직 및 수요예측 방법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2018.8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417571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데이터스트림즈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플랫폼 및 분석기법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2018.6 ~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55954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한국폴리텍대학 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 및 클라우드 이해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2018.5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341712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한국남부발전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및 솔루션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2017.10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74449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Harman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방법 데모 및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2017.8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85435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SDS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솔루션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(Brightics)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해외법인 교육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빅데이터분석 솔루션 교육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미주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싱가폴 등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-4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2017.3 ~ 2017.11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233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73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지도 학습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72698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(K-Means Clustering)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468" y="396214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고객분류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93A1D-312C-48EF-B2E8-AEA756FA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7" y="1548755"/>
            <a:ext cx="2885818" cy="2211620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DC12380-C01F-485A-BA47-43B01BB6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55558"/>
              </p:ext>
            </p:extLst>
          </p:nvPr>
        </p:nvGraphicFramePr>
        <p:xfrm>
          <a:off x="6948264" y="1410156"/>
          <a:ext cx="15853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학생분류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467BFCE-C8E0-42A8-83CF-4AC752F9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54" y="1341568"/>
            <a:ext cx="1946303" cy="2485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2769CF-455D-468F-BB05-80CE981D0784}"/>
              </a:ext>
            </a:extLst>
          </p:cNvPr>
          <p:cNvSpPr txBox="1"/>
          <p:nvPr/>
        </p:nvSpPr>
        <p:spPr>
          <a:xfrm>
            <a:off x="3736237" y="3929979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>
                <a:latin typeface="돋움" pitchFamily="50" charset="-127"/>
                <a:ea typeface="돋움" pitchFamily="50" charset="-127"/>
              </a:rPr>
              <a:t>학생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분류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비지도 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0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4-4.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금융데이터 분석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358374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주식 매도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결정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4924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골든크로스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높아서 상승 곡선인 경우 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사야함</a:t>
            </a:r>
            <a:r>
              <a:rPr lang="en-US" altLang="ko-KR" sz="13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데드크로스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단기이동평균이 장기이동평균보다 낮아서 최근 실적이 부진한 경우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팔아야 함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2DCE2AB-CB5F-4FBC-8B7E-2FB690707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76074"/>
              </p:ext>
            </p:extLst>
          </p:nvPr>
        </p:nvGraphicFramePr>
        <p:xfrm>
          <a:off x="7019092" y="1863225"/>
          <a:ext cx="158535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5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856601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20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82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시각화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6762"/>
                  </a:ext>
                </a:extLst>
              </a:tr>
              <a:tr h="17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주가데이터 분석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2074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2831" t="22460" r="25490" b="37040"/>
          <a:stretch/>
        </p:blipFill>
        <p:spPr>
          <a:xfrm>
            <a:off x="612580" y="1925921"/>
            <a:ext cx="2515045" cy="10778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2255A0-014F-48C2-833A-3AE73E719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67" y="1983451"/>
            <a:ext cx="3098003" cy="255048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67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6E8F85-EFDB-4817-866E-5E300C0C4133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3. </a:t>
            </a:r>
            <a:r>
              <a:rPr lang="ko-KR" altLang="en-US" sz="3600" b="0">
                <a:solidFill>
                  <a:schemeClr val="bg1"/>
                </a:solidFill>
              </a:rPr>
              <a:t>빅데이터플랫폼 이해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614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117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필요할까요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1297" y="3306970"/>
            <a:ext cx="332185" cy="105207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107410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9797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 rot="10800000">
            <a:off x="2519659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필요성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06" y="3217132"/>
            <a:ext cx="1037375" cy="1037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5431" y="2328862"/>
            <a:ext cx="2015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TV </a:t>
            </a:r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93857" y="3941496"/>
            <a:ext cx="5376438" cy="642942"/>
            <a:chOff x="3093857" y="3941496"/>
            <a:chExt cx="5376438" cy="642942"/>
          </a:xfrm>
        </p:grpSpPr>
        <p:grpSp>
          <p:nvGrpSpPr>
            <p:cNvPr id="34" name="그룹 33"/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10093" y="3013088"/>
            <a:ext cx="5376438" cy="642942"/>
            <a:chOff x="3110093" y="3013088"/>
            <a:chExt cx="5376438" cy="642942"/>
          </a:xfrm>
        </p:grpSpPr>
        <p:grpSp>
          <p:nvGrpSpPr>
            <p:cNvPr id="33" name="그룹 32"/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2166" y="1710307"/>
            <a:ext cx="1637231" cy="648318"/>
            <a:chOff x="3492166" y="1710307"/>
            <a:chExt cx="1637231" cy="6483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86414" y="1296555"/>
            <a:ext cx="5400118" cy="342678"/>
            <a:chOff x="3086414" y="1296555"/>
            <a:chExt cx="5400118" cy="34267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464042" y="1771650"/>
            <a:ext cx="1693843" cy="586975"/>
            <a:chOff x="6464042" y="1771650"/>
            <a:chExt cx="1693843" cy="586975"/>
          </a:xfrm>
        </p:grpSpPr>
        <p:sp>
          <p:nvSpPr>
            <p:cNvPr id="3" name="직사각형 2"/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71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" grpId="0" animBg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7936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경영혁신을 이끌었습니다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 적용사례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08348" y="1358794"/>
            <a:ext cx="2451891" cy="329012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9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75000">
                <a:schemeClr val="bg1"/>
              </a:gs>
              <a:gs pos="25000">
                <a:schemeClr val="bg1"/>
              </a:gs>
              <a:gs pos="3000">
                <a:schemeClr val="bg1">
                  <a:lumMod val="95000"/>
                </a:schemeClr>
              </a:gs>
            </a:gsLst>
            <a:lin ang="0" scaled="0"/>
          </a:gra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63500" sx="101000" sy="101000" algn="ctr" rotWithShape="0">
              <a:prstClr val="black">
                <a:alpha val="5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HY견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08348" y="1352834"/>
            <a:ext cx="2451891" cy="1379203"/>
            <a:chOff x="608348" y="1352834"/>
            <a:chExt cx="2451891" cy="1379203"/>
          </a:xfrm>
        </p:grpSpPr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608348" y="1352834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sz="900" dirty="0">
                  <a:solidFill>
                    <a:prstClr val="white"/>
                  </a:solidFill>
                  <a:latin typeface="나눔바른고딕" panose="02020603020101020101" pitchFamily="18" charset="-127"/>
                  <a:ea typeface="나눔바른고딕" panose="02020603020101020101" pitchFamily="18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2142" y="1805337"/>
              <a:ext cx="1907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플랫폼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970" y="2147262"/>
              <a:ext cx="1810773" cy="58477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rgbClr val="0070C0"/>
              </a:bgClr>
            </a:pattFill>
            <a:ln w="9525" algn="ctr">
              <a:noFill/>
              <a:round/>
              <a:headEnd/>
              <a:tailEnd/>
            </a:ln>
            <a:effectLst>
              <a:innerShdw blurRad="50800">
                <a:srgbClr val="BBE0E3">
                  <a:lumMod val="75000"/>
                </a:srgbClr>
              </a:innerShdw>
            </a:effectLst>
          </p:spPr>
          <p:txBody>
            <a:bodyPr lIns="0" tIns="0" rIns="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kumimoji="0" sz="1600" ker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>
                <a:defRPr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endParaRPr lang="ko-KR" altLang="en-US" sz="1400" dirty="0">
                <a:gradFill>
                  <a:gsLst>
                    <a:gs pos="60000">
                      <a:srgbClr val="FFDE75"/>
                    </a:gs>
                    <a:gs pos="62000">
                      <a:srgbClr val="FFC00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348" y="2926371"/>
            <a:ext cx="2451891" cy="1625659"/>
            <a:chOff x="608348" y="2926371"/>
            <a:chExt cx="2451891" cy="162565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8348" y="2926371"/>
              <a:ext cx="2451891" cy="323748"/>
            </a:xfrm>
            <a:prstGeom prst="rect">
              <a:avLst/>
            </a:prstGeom>
            <a:gradFill rotWithShape="1">
              <a:gsLst>
                <a:gs pos="0">
                  <a:srgbClr val="00889A"/>
                </a:gs>
                <a:gs pos="100000">
                  <a:srgbClr val="00A0B8"/>
                </a:gs>
              </a:gsLst>
              <a:lin ang="5400000" scaled="1"/>
            </a:gradFill>
            <a:ln w="12700" algn="ctr">
              <a:solidFill>
                <a:srgbClr val="00889A"/>
              </a:solidFill>
              <a:miter lim="800000"/>
              <a:headEnd/>
              <a:tailEnd/>
            </a:ln>
            <a:effectLst>
              <a:innerShdw blurRad="114300">
                <a:schemeClr val="bg1">
                  <a:alpha val="50000"/>
                </a:schemeClr>
              </a:innerShdw>
            </a:effectLst>
          </p:spPr>
          <p:txBody>
            <a:bodyPr wrap="none" tIns="27000" bIns="27000" anchor="ctr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2pPr marL="0" lvl="1" indent="-90488" algn="ctr" defTabSz="874713" eaLnBrk="0" latinLnBrk="0" hangingPunct="0">
                <a:lnSpc>
                  <a:spcPct val="90000"/>
                </a:lnSpc>
                <a:buClr>
                  <a:schemeClr val="bg1">
                    <a:lumMod val="65000"/>
                  </a:schemeClr>
                </a:buClr>
                <a:buSzPct val="80000"/>
                <a:tabLst>
                  <a:tab pos="5648325" algn="l"/>
                </a:tabLst>
                <a:defRPr sz="1600" kern="0">
                  <a:solidFill>
                    <a:schemeClr val="bg1"/>
                  </a:solidFill>
                  <a:effectLst>
                    <a:outerShdw blurRad="88900" sx="101000" sy="101000" algn="ctr" rotWithShape="0">
                      <a:srgbClr val="004650">
                        <a:alpha val="40000"/>
                      </a:srgbClr>
                    </a:outerShdw>
                  </a:effectLst>
                  <a:latin typeface="나눔바른고딕" pitchFamily="18" charset="-127"/>
                  <a:ea typeface="나눔바른고딕" pitchFamily="18" charset="-127"/>
                </a:defRPr>
              </a:lvl2pPr>
            </a:lstStyle>
            <a:p>
              <a:pPr lvl="1" fontAlgn="auto"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</a:pPr>
              <a:r>
                <a:rPr kumimoji="0" lang="en-US" altLang="ko-KR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효과</a:t>
              </a:r>
              <a:endParaRPr kumimoji="0" lang="en-US" altLang="ko-KR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23" y="3430212"/>
              <a:ext cx="944562" cy="630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522" y="3428891"/>
              <a:ext cx="948522" cy="63284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64463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어려운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가격결정 회의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3242" y="4090365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</a:t>
              </a:r>
            </a:p>
            <a:p>
              <a:pPr algn="ctr"/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이슈확인 회의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1698556" y="3647768"/>
              <a:ext cx="275694" cy="195089"/>
            </a:xfrm>
            <a:prstGeom prst="rightArrow">
              <a:avLst>
                <a:gd name="adj1" fmla="val 50000"/>
                <a:gd name="adj2" fmla="val 35571"/>
              </a:avLst>
            </a:prstGeom>
            <a:gradFill flip="none" rotWithShape="1">
              <a:gsLst>
                <a:gs pos="0">
                  <a:srgbClr val="0070C0"/>
                </a:gs>
                <a:gs pos="100000">
                  <a:srgbClr val="00A0B8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V="1">
            <a:off x="5276523" y="1469145"/>
            <a:ext cx="0" cy="1391197"/>
          </a:xfrm>
          <a:prstGeom prst="line">
            <a:avLst/>
          </a:prstGeom>
          <a:ln w="190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89611" y="1299361"/>
            <a:ext cx="3313256" cy="1560421"/>
            <a:chOff x="5189611" y="1299361"/>
            <a:chExt cx="3313256" cy="1560421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36550" b="18211"/>
            <a:stretch/>
          </p:blipFill>
          <p:spPr>
            <a:xfrm>
              <a:off x="5189611" y="1523469"/>
              <a:ext cx="3183583" cy="1336313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5363436" y="1469145"/>
              <a:ext cx="706970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76523" y="153248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예측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16216" y="1299361"/>
              <a:ext cx="1986651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ko-KR"/>
              </a:defPPr>
              <a:lvl1pPr algn="ctr">
                <a:defRPr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dirty="0"/>
                <a:t>최적 이익률 산출을 위한</a:t>
              </a:r>
              <a:endParaRPr lang="en-US" altLang="ko-KR" dirty="0"/>
            </a:p>
            <a:p>
              <a:r>
                <a:rPr lang="ko-KR" altLang="en-US" dirty="0"/>
                <a:t>가격 시뮬레이션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6951213" y="1761026"/>
              <a:ext cx="0" cy="13217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rcRect l="38282" t="80480"/>
          <a:stretch/>
        </p:blipFill>
        <p:spPr>
          <a:xfrm>
            <a:off x="5276523" y="2838039"/>
            <a:ext cx="3096671" cy="318935"/>
          </a:xfrm>
          <a:prstGeom prst="rect">
            <a:avLst/>
          </a:prstGeom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3851920" y="3195316"/>
          <a:ext cx="4551009" cy="88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가격할인 비율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ko-KR" altLang="en-US" sz="1000" b="1" kern="12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이익률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105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23%</a:t>
                      </a:r>
                      <a:endParaRPr kumimoji="1" lang="ko-KR" altLang="en-US" sz="105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40%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90000"/>
                        </a:lnSpc>
                      </a:pPr>
                      <a:r>
                        <a:rPr kumimoji="1" lang="en-US" altLang="ko-KR" sz="800" b="1" kern="120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21%</a:t>
                      </a:r>
                      <a:endParaRPr kumimoji="1" lang="ko-KR" altLang="en-US" sz="800" b="1" kern="120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3351353" y="4119203"/>
            <a:ext cx="5151514" cy="525050"/>
            <a:chOff x="1030215" y="5406536"/>
            <a:chExt cx="7090348" cy="525050"/>
          </a:xfrm>
        </p:grpSpPr>
        <p:grpSp>
          <p:nvGrpSpPr>
            <p:cNvPr id="81" name="그룹 8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83" name="사다리꼴 8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113815" y="5469921"/>
              <a:ext cx="2923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</a:t>
              </a:r>
              <a:r>
                <a:rPr lang="en-US" altLang="ko-KR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</a:t>
              </a:r>
            </a:p>
            <a:p>
              <a:pPr algn="ctr"/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혁신적인 경영관리 </a:t>
              </a:r>
              <a:r>
                <a: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구축함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14928" y="1287045"/>
            <a:ext cx="1961594" cy="1870294"/>
            <a:chOff x="3314928" y="1287045"/>
            <a:chExt cx="1961594" cy="18702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r="61718"/>
            <a:stretch/>
          </p:blipFill>
          <p:spPr>
            <a:xfrm>
              <a:off x="3355751" y="1523469"/>
              <a:ext cx="1920771" cy="163387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314928" y="1287045"/>
              <a:ext cx="5261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406" y="2283718"/>
            <a:ext cx="1383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ko-KR" altLang="en-US" sz="1400" kern="0" dirty="0"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단축</a:t>
            </a:r>
            <a:endParaRPr kumimoji="0" lang="en-US" altLang="ko-KR" sz="1400" kern="0" dirty="0"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2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 bwMode="auto">
          <a:xfrm>
            <a:off x="2771800" y="3219822"/>
            <a:ext cx="3964587" cy="13844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B6C97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600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플랫폼이 뭘까요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하둡에코 시스템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04629" y="2043309"/>
            <a:ext cx="2536547" cy="777332"/>
            <a:chOff x="2699792" y="2226466"/>
            <a:chExt cx="2448272" cy="777332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2699792" y="2226466"/>
              <a:ext cx="2448272" cy="777332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분산처리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2549365"/>
              <a:ext cx="735890" cy="43224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904" y="2549366"/>
              <a:ext cx="488207" cy="4322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989" y="2550913"/>
              <a:ext cx="865015" cy="43069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904629" y="3723878"/>
            <a:ext cx="3744416" cy="655790"/>
            <a:chOff x="1259632" y="3867894"/>
            <a:chExt cx="3744416" cy="655790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1259632" y="3867894"/>
              <a:ext cx="3744416" cy="648072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분산저장 시스템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7944" y="4198024"/>
              <a:ext cx="788933" cy="28745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4975" y="4152102"/>
              <a:ext cx="353963" cy="3638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0318" y="4152102"/>
              <a:ext cx="353963" cy="36386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5661" y="4159820"/>
              <a:ext cx="353963" cy="36386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191528" y="3064997"/>
            <a:ext cx="1319545" cy="1553174"/>
            <a:chOff x="567366" y="2721944"/>
            <a:chExt cx="1319545" cy="1180818"/>
          </a:xfrm>
        </p:grpSpPr>
        <p:sp>
          <p:nvSpPr>
            <p:cNvPr id="23" name="모서리가 둥근 직사각형 22"/>
            <p:cNvSpPr/>
            <p:nvPr/>
          </p:nvSpPr>
          <p:spPr bwMode="auto">
            <a:xfrm>
              <a:off x="567366" y="2721944"/>
              <a:ext cx="1319545" cy="118081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데이터 수집</a:t>
              </a:r>
              <a:r>
                <a:rPr lang="en-US" altLang="ko-KR" sz="1000">
                  <a:solidFill>
                    <a:schemeClr val="bg1"/>
                  </a:solidFill>
                  <a:cs typeface="HY견고딕" pitchFamily="18" charset="-127"/>
                </a:rPr>
                <a:t>/</a:t>
              </a:r>
              <a:r>
                <a:rPr lang="ko-KR" altLang="en-US" sz="1000">
                  <a:solidFill>
                    <a:schemeClr val="bg1"/>
                  </a:solidFill>
                  <a:cs typeface="HY견고딕" pitchFamily="18" charset="-127"/>
                </a:rPr>
                <a:t>적제</a:t>
              </a:r>
              <a:endParaRPr kumimoji="1" lang="ko-KR" altLang="en-US" sz="10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9261" y="3105102"/>
              <a:ext cx="1077616" cy="25407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809" y="3488133"/>
              <a:ext cx="1082000" cy="285531"/>
            </a:xfrm>
            <a:prstGeom prst="rect">
              <a:avLst/>
            </a:prstGeom>
          </p:spPr>
        </p:pic>
      </p:grpSp>
      <p:sp>
        <p:nvSpPr>
          <p:cNvPr id="31" name="모서리가 둥근 직사각형 30"/>
          <p:cNvSpPr/>
          <p:nvPr/>
        </p:nvSpPr>
        <p:spPr bwMode="auto">
          <a:xfrm>
            <a:off x="6901917" y="2028666"/>
            <a:ext cx="976185" cy="25755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서비스</a:t>
            </a:r>
            <a:endParaRPr lang="en-US" altLang="ko-KR" sz="1000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일괄 관리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3479" y="2921251"/>
            <a:ext cx="513059" cy="741085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 bwMode="auto">
          <a:xfrm>
            <a:off x="5499361" y="2028666"/>
            <a:ext cx="1105359" cy="777332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>
                <a:solidFill>
                  <a:schemeClr val="bg1"/>
                </a:solidFill>
                <a:cs typeface="HY견고딕" pitchFamily="18" charset="-127"/>
              </a:rPr>
              <a:t>스케쥴링</a:t>
            </a:r>
            <a:endParaRPr kumimoji="1" lang="ko-KR" altLang="en-US" sz="100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065" y="2454217"/>
            <a:ext cx="851294" cy="1682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83888" y="4371950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/>
              <a:t>Hadoop core</a:t>
            </a:r>
            <a:endParaRPr lang="ko-KR" altLang="en-US" sz="1000" b="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8829" y="3274648"/>
            <a:ext cx="1174208" cy="33188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0099" y="3310054"/>
            <a:ext cx="1095480" cy="301097"/>
          </a:xfrm>
          <a:prstGeom prst="rect">
            <a:avLst/>
          </a:prstGeom>
        </p:spPr>
      </p:pic>
      <p:cxnSp>
        <p:nvCxnSpPr>
          <p:cNvPr id="49" name="직선 화살표 연결선 48"/>
          <p:cNvCxnSpPr/>
          <p:nvPr/>
        </p:nvCxnSpPr>
        <p:spPr bwMode="auto">
          <a:xfrm flipH="1">
            <a:off x="3494374" y="2837595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직선 화살표 연결선 49"/>
          <p:cNvCxnSpPr/>
          <p:nvPr/>
        </p:nvCxnSpPr>
        <p:spPr bwMode="auto">
          <a:xfrm flipH="1">
            <a:off x="6069184" y="2820641"/>
            <a:ext cx="0" cy="36004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689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07" name="그룹 23"/>
          <p:cNvGrpSpPr/>
          <p:nvPr/>
        </p:nvGrpSpPr>
        <p:grpSpPr>
          <a:xfrm>
            <a:off x="641117" y="1410156"/>
            <a:ext cx="4074899" cy="3039924"/>
            <a:chOff x="641117" y="1410156"/>
            <a:chExt cx="4074899" cy="3039924"/>
          </a:xfrm>
        </p:grpSpPr>
        <p:grpSp>
          <p:nvGrpSpPr>
            <p:cNvPr id="108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55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57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5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8" name="TextBox 15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직사각형 155"/>
              <p:cNvSpPr/>
              <p:nvPr/>
            </p:nvSpPr>
            <p:spPr>
              <a:xfrm>
                <a:off x="2463249" y="1555083"/>
                <a:ext cx="5200019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2014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 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UC Berkely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출시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(v1.0)</a:t>
                </a:r>
              </a:p>
            </p:txBody>
          </p:sp>
        </p:grpSp>
        <p:grpSp>
          <p:nvGrpSpPr>
            <p:cNvPr id="109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47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49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51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3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0" name="TextBox 149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8" name="직사각형 147"/>
              <p:cNvSpPr/>
              <p:nvPr/>
            </p:nvSpPr>
            <p:spPr>
              <a:xfrm>
                <a:off x="2463247" y="2458649"/>
                <a:ext cx="7346453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고속 인 메모리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기반 분산 처리 플랫폼 </a:t>
                </a:r>
                <a:endParaRPr lang="ko-KR" altLang="en-US" b="1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0" name="그룹 97"/>
            <p:cNvGrpSpPr/>
            <p:nvPr/>
          </p:nvGrpSpPr>
          <p:grpSpPr>
            <a:xfrm>
              <a:off x="641117" y="2462386"/>
              <a:ext cx="4074899" cy="409746"/>
              <a:chOff x="1043031" y="3230975"/>
              <a:chExt cx="11977284" cy="690514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9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41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43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1157400" y="6075760"/>
                  <a:ext cx="944252" cy="362457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0" name="직사각형 139"/>
              <p:cNvSpPr/>
              <p:nvPr/>
            </p:nvSpPr>
            <p:spPr>
              <a:xfrm>
                <a:off x="2463249" y="3331568"/>
                <a:ext cx="226726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 소스</a:t>
                </a:r>
              </a:p>
            </p:txBody>
          </p:sp>
        </p:grpSp>
        <p:grpSp>
          <p:nvGrpSpPr>
            <p:cNvPr id="111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1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133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135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/>
                <p:cNvSpPr txBox="1"/>
                <p:nvPr/>
              </p:nvSpPr>
              <p:spPr bwMode="auto">
                <a:xfrm>
                  <a:off x="1163064" y="5518436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직사각형 131"/>
              <p:cNvSpPr/>
              <p:nvPr/>
            </p:nvSpPr>
            <p:spPr>
              <a:xfrm>
                <a:off x="2463247" y="4235135"/>
                <a:ext cx="6535681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프로그래밍 언어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(SQL, Scala, R, Python) </a:t>
                </a:r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  <p:grpSp>
          <p:nvGrpSpPr>
            <p:cNvPr id="112" name="그룹 115"/>
            <p:cNvGrpSpPr/>
            <p:nvPr/>
          </p:nvGrpSpPr>
          <p:grpSpPr>
            <a:xfrm>
              <a:off x="641117" y="3514535"/>
              <a:ext cx="4074899" cy="409747"/>
              <a:chOff x="1043031" y="4996275"/>
              <a:chExt cx="11977284" cy="690514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678231" y="5043459"/>
                <a:ext cx="11342084" cy="6009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23" name="그룹 117"/>
              <p:cNvGrpSpPr/>
              <p:nvPr/>
            </p:nvGrpSpPr>
            <p:grpSpPr>
              <a:xfrm>
                <a:off x="1043031" y="49962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125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127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8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6" name="TextBox 125"/>
                <p:cNvSpPr txBox="1"/>
                <p:nvPr/>
              </p:nvSpPr>
              <p:spPr bwMode="auto">
                <a:xfrm>
                  <a:off x="1157400" y="6075760"/>
                  <a:ext cx="944252" cy="36245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5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직사각형 123"/>
              <p:cNvSpPr/>
              <p:nvPr/>
            </p:nvSpPr>
            <p:spPr>
              <a:xfrm>
                <a:off x="2463249" y="5096871"/>
                <a:ext cx="4910673" cy="466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머신러닝 라이브러리 지원 </a:t>
                </a:r>
                <a:r>
                  <a:rPr lang="en-US" altLang="ko-KR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(ML Library)</a:t>
                </a:r>
              </a:p>
            </p:txBody>
          </p:sp>
        </p:grpSp>
        <p:grpSp>
          <p:nvGrpSpPr>
            <p:cNvPr id="113" name="그룹 124"/>
            <p:cNvGrpSpPr/>
            <p:nvPr/>
          </p:nvGrpSpPr>
          <p:grpSpPr>
            <a:xfrm>
              <a:off x="643211" y="4040251"/>
              <a:ext cx="4072805" cy="409829"/>
              <a:chOff x="1049186" y="1449928"/>
              <a:chExt cx="11971129" cy="690655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15" name="그룹 126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117" name="그룹 128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119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0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1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8" name="TextBox 117"/>
                <p:cNvSpPr txBox="1"/>
                <p:nvPr/>
              </p:nvSpPr>
              <p:spPr bwMode="auto">
                <a:xfrm>
                  <a:off x="1163065" y="4963248"/>
                  <a:ext cx="944251" cy="362458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6</a:t>
                  </a:r>
                  <a:endParaRPr lang="ko-KR" altLang="en-US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2463249" y="1555084"/>
                <a:ext cx="9711716" cy="466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기업에서 많이 활용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신기술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Wingdings" pitchFamily="2" charset="2"/>
                  </a:rPr>
                  <a:t></a:t>
                </a:r>
                <a:r>
                  <a:rPr lang="ko-KR" altLang="en-US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기술인력 부족</a:t>
                </a:r>
                <a:r>
                  <a:rPr lang="en-US" altLang="ko-KR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4714876" y="1428742"/>
            <a:ext cx="4127483" cy="3277395"/>
            <a:chOff x="4714876" y="1428742"/>
            <a:chExt cx="4127483" cy="3277395"/>
          </a:xfrm>
        </p:grpSpPr>
        <p:graphicFrame>
          <p:nvGraphicFramePr>
            <p:cNvPr id="163" name="차트 162"/>
            <p:cNvGraphicFramePr/>
            <p:nvPr/>
          </p:nvGraphicFramePr>
          <p:xfrm>
            <a:off x="4786314" y="1714494"/>
            <a:ext cx="3929090" cy="2928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64" name="직사각형 163"/>
            <p:cNvSpPr/>
            <p:nvPr/>
          </p:nvSpPr>
          <p:spPr>
            <a:xfrm>
              <a:off x="5357819" y="1928808"/>
              <a:ext cx="2071701" cy="646331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플랫폼 대비</a:t>
              </a:r>
              <a:endParaRPr lang="en-US" altLang="ko-KR" sz="18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8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빠름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572396" y="4429138"/>
              <a:ext cx="126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(Iteration, </a:t>
              </a:r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횟수</a:t>
              </a:r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714876" y="1437495"/>
              <a:ext cx="1380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(running time, s)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068035" y="1428742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dirty="0">
                  <a:latin typeface="나눔바른고딕" pitchFamily="50" charset="-127"/>
                  <a:ea typeface="나눔바른고딕" pitchFamily="50" charset="-127"/>
                </a:rPr>
                <a:t>spark</a:t>
              </a:r>
              <a:endParaRPr lang="ko-KR" altLang="en-US" b="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 bwMode="auto">
            <a:xfrm>
              <a:off x="6853721" y="1500180"/>
              <a:ext cx="142876" cy="1428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925500" y="1428742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dirty="0">
                  <a:latin typeface="나눔바른고딕" pitchFamily="50" charset="-127"/>
                  <a:ea typeface="나눔바른고딕" pitchFamily="50" charset="-127"/>
                </a:rPr>
                <a:t>타 플랫폼</a:t>
              </a:r>
            </a:p>
          </p:txBody>
        </p:sp>
        <p:sp>
          <p:nvSpPr>
            <p:cNvPr id="170" name="직사각형 169"/>
            <p:cNvSpPr/>
            <p:nvPr/>
          </p:nvSpPr>
          <p:spPr bwMode="auto">
            <a:xfrm>
              <a:off x="7715272" y="1500180"/>
              <a:ext cx="142876" cy="142876"/>
            </a:xfrm>
            <a:prstGeom prst="rect">
              <a:avLst/>
            </a:prstGeom>
            <a:solidFill>
              <a:srgbClr val="9FA1A0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8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192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Spark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분산처리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98" name="그룹 97"/>
          <p:cNvGrpSpPr/>
          <p:nvPr/>
        </p:nvGrpSpPr>
        <p:grpSpPr>
          <a:xfrm>
            <a:off x="5092336" y="1440967"/>
            <a:ext cx="3518059" cy="1731078"/>
            <a:chOff x="5092336" y="1440967"/>
            <a:chExt cx="3518059" cy="1731078"/>
          </a:xfrm>
        </p:grpSpPr>
        <p:sp>
          <p:nvSpPr>
            <p:cNvPr id="99" name="자유형 98"/>
            <p:cNvSpPr/>
            <p:nvPr/>
          </p:nvSpPr>
          <p:spPr bwMode="auto">
            <a:xfrm>
              <a:off x="5092336" y="2713575"/>
              <a:ext cx="3518059" cy="458470"/>
            </a:xfrm>
            <a:custGeom>
              <a:avLst/>
              <a:gdLst>
                <a:gd name="connsiteX0" fmla="*/ 91440 w 3520440"/>
                <a:gd name="connsiteY0" fmla="*/ 464820 h 464820"/>
                <a:gd name="connsiteX1" fmla="*/ 3520440 w 3520440"/>
                <a:gd name="connsiteY1" fmla="*/ 0 h 464820"/>
                <a:gd name="connsiteX2" fmla="*/ 777240 w 3520440"/>
                <a:gd name="connsiteY2" fmla="*/ 0 h 464820"/>
                <a:gd name="connsiteX3" fmla="*/ 0 w 3520440"/>
                <a:gd name="connsiteY3" fmla="*/ 411480 h 464820"/>
                <a:gd name="connsiteX4" fmla="*/ 91440 w 3520440"/>
                <a:gd name="connsiteY4" fmla="*/ 464820 h 464820"/>
                <a:gd name="connsiteX0" fmla="*/ 91440 w 3518059"/>
                <a:gd name="connsiteY0" fmla="*/ 464820 h 464820"/>
                <a:gd name="connsiteX1" fmla="*/ 3518059 w 3518059"/>
                <a:gd name="connsiteY1" fmla="*/ 7144 h 464820"/>
                <a:gd name="connsiteX2" fmla="*/ 777240 w 3518059"/>
                <a:gd name="connsiteY2" fmla="*/ 0 h 464820"/>
                <a:gd name="connsiteX3" fmla="*/ 0 w 3518059"/>
                <a:gd name="connsiteY3" fmla="*/ 411480 h 464820"/>
                <a:gd name="connsiteX4" fmla="*/ 91440 w 3518059"/>
                <a:gd name="connsiteY4" fmla="*/ 464820 h 464820"/>
                <a:gd name="connsiteX0" fmla="*/ 145415 w 3518059"/>
                <a:gd name="connsiteY0" fmla="*/ 439420 h 439420"/>
                <a:gd name="connsiteX1" fmla="*/ 3518059 w 3518059"/>
                <a:gd name="connsiteY1" fmla="*/ 7144 h 439420"/>
                <a:gd name="connsiteX2" fmla="*/ 777240 w 3518059"/>
                <a:gd name="connsiteY2" fmla="*/ 0 h 439420"/>
                <a:gd name="connsiteX3" fmla="*/ 0 w 3518059"/>
                <a:gd name="connsiteY3" fmla="*/ 411480 h 439420"/>
                <a:gd name="connsiteX4" fmla="*/ 145415 w 3518059"/>
                <a:gd name="connsiteY4" fmla="*/ 439420 h 439420"/>
                <a:gd name="connsiteX0" fmla="*/ 88265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88265 w 3518059"/>
                <a:gd name="connsiteY4" fmla="*/ 455295 h 455295"/>
                <a:gd name="connsiteX0" fmla="*/ 53340 w 3518059"/>
                <a:gd name="connsiteY0" fmla="*/ 455295 h 455295"/>
                <a:gd name="connsiteX1" fmla="*/ 3518059 w 3518059"/>
                <a:gd name="connsiteY1" fmla="*/ 7144 h 455295"/>
                <a:gd name="connsiteX2" fmla="*/ 777240 w 3518059"/>
                <a:gd name="connsiteY2" fmla="*/ 0 h 455295"/>
                <a:gd name="connsiteX3" fmla="*/ 0 w 3518059"/>
                <a:gd name="connsiteY3" fmla="*/ 411480 h 455295"/>
                <a:gd name="connsiteX4" fmla="*/ 53340 w 3518059"/>
                <a:gd name="connsiteY4" fmla="*/ 455295 h 455295"/>
                <a:gd name="connsiteX0" fmla="*/ 81915 w 3518059"/>
                <a:gd name="connsiteY0" fmla="*/ 458470 h 458470"/>
                <a:gd name="connsiteX1" fmla="*/ 3518059 w 3518059"/>
                <a:gd name="connsiteY1" fmla="*/ 7144 h 458470"/>
                <a:gd name="connsiteX2" fmla="*/ 777240 w 3518059"/>
                <a:gd name="connsiteY2" fmla="*/ 0 h 458470"/>
                <a:gd name="connsiteX3" fmla="*/ 0 w 3518059"/>
                <a:gd name="connsiteY3" fmla="*/ 411480 h 458470"/>
                <a:gd name="connsiteX4" fmla="*/ 81915 w 3518059"/>
                <a:gd name="connsiteY4" fmla="*/ 458470 h 45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059" h="458470">
                  <a:moveTo>
                    <a:pt x="81915" y="458470"/>
                  </a:moveTo>
                  <a:lnTo>
                    <a:pt x="3518059" y="7144"/>
                  </a:lnTo>
                  <a:lnTo>
                    <a:pt x="777240" y="0"/>
                  </a:lnTo>
                  <a:lnTo>
                    <a:pt x="0" y="411480"/>
                  </a:lnTo>
                  <a:lnTo>
                    <a:pt x="81915" y="458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/>
              <a:endParaRPr lang="ko-KR" altLang="en-US" sz="1000" b="0" dirty="0"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sp>
          <p:nvSpPr>
            <p:cNvPr id="100" name="자유형 99"/>
            <p:cNvSpPr/>
            <p:nvPr/>
          </p:nvSpPr>
          <p:spPr bwMode="auto">
            <a:xfrm>
              <a:off x="5151188" y="1440967"/>
              <a:ext cx="710555" cy="1729468"/>
            </a:xfrm>
            <a:custGeom>
              <a:avLst/>
              <a:gdLst>
                <a:gd name="connsiteX0" fmla="*/ 0 w 696686"/>
                <a:gd name="connsiteY0" fmla="*/ 1284514 h 1719943"/>
                <a:gd name="connsiteX1" fmla="*/ 685800 w 696686"/>
                <a:gd name="connsiteY1" fmla="*/ 0 h 1719943"/>
                <a:gd name="connsiteX2" fmla="*/ 696686 w 696686"/>
                <a:gd name="connsiteY2" fmla="*/ 1295400 h 1719943"/>
                <a:gd name="connsiteX3" fmla="*/ 43543 w 696686"/>
                <a:gd name="connsiteY3" fmla="*/ 1719943 h 1719943"/>
                <a:gd name="connsiteX4" fmla="*/ 0 w 696686"/>
                <a:gd name="connsiteY4" fmla="*/ 1284514 h 1719943"/>
                <a:gd name="connsiteX0" fmla="*/ 0 w 708592"/>
                <a:gd name="connsiteY0" fmla="*/ 1332139 h 1719943"/>
                <a:gd name="connsiteX1" fmla="*/ 697706 w 708592"/>
                <a:gd name="connsiteY1" fmla="*/ 0 h 1719943"/>
                <a:gd name="connsiteX2" fmla="*/ 708592 w 708592"/>
                <a:gd name="connsiteY2" fmla="*/ 1295400 h 1719943"/>
                <a:gd name="connsiteX3" fmla="*/ 55449 w 708592"/>
                <a:gd name="connsiteY3" fmla="*/ 1719943 h 1719943"/>
                <a:gd name="connsiteX4" fmla="*/ 0 w 708592"/>
                <a:gd name="connsiteY4" fmla="*/ 1332139 h 1719943"/>
                <a:gd name="connsiteX0" fmla="*/ 0 w 708592"/>
                <a:gd name="connsiteY0" fmla="*/ 1332139 h 1741374"/>
                <a:gd name="connsiteX1" fmla="*/ 697706 w 708592"/>
                <a:gd name="connsiteY1" fmla="*/ 0 h 1741374"/>
                <a:gd name="connsiteX2" fmla="*/ 708592 w 708592"/>
                <a:gd name="connsiteY2" fmla="*/ 1295400 h 1741374"/>
                <a:gd name="connsiteX3" fmla="*/ 43543 w 708592"/>
                <a:gd name="connsiteY3" fmla="*/ 1741374 h 1741374"/>
                <a:gd name="connsiteX4" fmla="*/ 0 w 708592"/>
                <a:gd name="connsiteY4" fmla="*/ 1332139 h 1741374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  <a:gd name="connsiteX0" fmla="*/ 0 w 710555"/>
                <a:gd name="connsiteY0" fmla="*/ 1320233 h 1729468"/>
                <a:gd name="connsiteX1" fmla="*/ 709613 w 710555"/>
                <a:gd name="connsiteY1" fmla="*/ 0 h 1729468"/>
                <a:gd name="connsiteX2" fmla="*/ 708592 w 710555"/>
                <a:gd name="connsiteY2" fmla="*/ 1283494 h 1729468"/>
                <a:gd name="connsiteX3" fmla="*/ 43543 w 710555"/>
                <a:gd name="connsiteY3" fmla="*/ 1729468 h 1729468"/>
                <a:gd name="connsiteX4" fmla="*/ 0 w 710555"/>
                <a:gd name="connsiteY4" fmla="*/ 1320233 h 172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555" h="1729468">
                  <a:moveTo>
                    <a:pt x="0" y="1320233"/>
                  </a:moveTo>
                  <a:lnTo>
                    <a:pt x="709613" y="0"/>
                  </a:lnTo>
                  <a:cubicBezTo>
                    <a:pt x="713242" y="431800"/>
                    <a:pt x="704963" y="851694"/>
                    <a:pt x="708592" y="1283494"/>
                  </a:cubicBezTo>
                  <a:lnTo>
                    <a:pt x="43543" y="1729468"/>
                  </a:lnTo>
                  <a:lnTo>
                    <a:pt x="0" y="1320233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pic>
          <p:nvPicPr>
            <p:cNvPr id="101" name="Picture 1" descr="C:\Users\user\Desktop\spark-yarn-f1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868961" y="1454691"/>
              <a:ext cx="2738623" cy="1260028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</p:grpSp>
      <p:sp>
        <p:nvSpPr>
          <p:cNvPr id="102" name="TextBox 101"/>
          <p:cNvSpPr txBox="1"/>
          <p:nvPr/>
        </p:nvSpPr>
        <p:spPr>
          <a:xfrm>
            <a:off x="6004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004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Lib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91103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SQL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72370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GraphX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81736" y="2103144"/>
            <a:ext cx="1071570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Streaming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791103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981736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172370" y="1460202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00470" y="2746086"/>
            <a:ext cx="4643470" cy="428628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Core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00469" y="3317590"/>
            <a:ext cx="2262203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YARN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981736" y="3317590"/>
            <a:ext cx="2262204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Spark scheduler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9715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RDBMS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00469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/ S3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803940" y="3889094"/>
            <a:ext cx="144000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4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HDFS</a:t>
            </a:r>
            <a:endParaRPr lang="ko-KR" altLang="en-US" sz="14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522514" y="2674648"/>
            <a:ext cx="4822372" cy="571504"/>
          </a:xfrm>
          <a:prstGeom prst="roundRect">
            <a:avLst/>
          </a:prstGeom>
          <a:noFill/>
          <a:ln>
            <a:solidFill>
              <a:srgbClr val="0B6C9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grpSp>
        <p:nvGrpSpPr>
          <p:cNvPr id="181" name="그룹 180"/>
          <p:cNvGrpSpPr/>
          <p:nvPr/>
        </p:nvGrpSpPr>
        <p:grpSpPr>
          <a:xfrm>
            <a:off x="5410730" y="3649744"/>
            <a:ext cx="3193374" cy="656597"/>
            <a:chOff x="1030215" y="5406536"/>
            <a:chExt cx="7090348" cy="516105"/>
          </a:xfrm>
        </p:grpSpPr>
        <p:grpSp>
          <p:nvGrpSpPr>
            <p:cNvPr id="182" name="그룹 181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84" name="사다리꼴 183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83" name="직사각형 182"/>
            <p:cNvSpPr/>
            <p:nvPr/>
          </p:nvSpPr>
          <p:spPr>
            <a:xfrm>
              <a:off x="2457311" y="5506345"/>
              <a:ext cx="4236157" cy="387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작업을 동시 수행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메모리 기반</a:t>
              </a:r>
              <a:r>
                <a:rPr lang="en-US" altLang="ko-KR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478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Hadoop (HDFS, MapReduce)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9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14" name="직사각형 113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17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1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2011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오픈소스 아파치 하둡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(2006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88"/>
          <p:cNvGrpSpPr/>
          <p:nvPr/>
        </p:nvGrpSpPr>
        <p:grpSpPr>
          <a:xfrm>
            <a:off x="643212" y="1942842"/>
            <a:ext cx="4072804" cy="409606"/>
            <a:chOff x="1049187" y="2349884"/>
            <a:chExt cx="11971129" cy="690279"/>
          </a:xfrm>
        </p:grpSpPr>
        <p:sp>
          <p:nvSpPr>
            <p:cNvPr id="97" name="직사각형 96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7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09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1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2463247" y="2458649"/>
              <a:ext cx="794483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분산환경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저장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자바기반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97"/>
          <p:cNvGrpSpPr/>
          <p:nvPr/>
        </p:nvGrpSpPr>
        <p:grpSpPr>
          <a:xfrm>
            <a:off x="641117" y="2462386"/>
            <a:ext cx="4074899" cy="409746"/>
            <a:chOff x="1043031" y="3230975"/>
            <a:chExt cx="11977284" cy="690514"/>
          </a:xfrm>
        </p:grpSpPr>
        <p:sp>
          <p:nvSpPr>
            <p:cNvPr id="89" name="직사각형 8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0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92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9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2463249" y="3331568"/>
              <a:ext cx="226726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오픈 소스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2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교육과정 요약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2416"/>
              </p:ext>
            </p:extLst>
          </p:nvPr>
        </p:nvGraphicFramePr>
        <p:xfrm>
          <a:off x="209208" y="679900"/>
          <a:ext cx="8788385" cy="4268114"/>
        </p:xfrm>
        <a:graphic>
          <a:graphicData uri="http://schemas.openxmlformats.org/drawingml/2006/table">
            <a:tbl>
              <a:tblPr/>
              <a:tblGrid>
                <a:gridCol w="634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112"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활용한</a:t>
                      </a:r>
                      <a:endParaRPr lang="en-US" altLang="ko-KR" sz="1800" b="1" i="0" u="none" strike="noStrike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교육시간</a:t>
                      </a: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파이썬 프로그래밍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ETL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데이터 조작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 기법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764014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활용한 데이터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273065"/>
                  </a:ext>
                </a:extLst>
              </a:tr>
              <a:tr h="213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파이썬라이브러리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/Tableau)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520841"/>
                  </a:ext>
                </a:extLst>
              </a:tr>
              <a:tr h="458403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교육개요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파이썬 프로그래밍을 통해 데이터 조작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통계적분석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 분석 실무 기술들을 학습합니다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과정은 전공자 뿐만 아니라 비전공자도  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빅데이터를 분석 할 수 있도록 합니다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08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교육목표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빅데이터분석의 필요성을 알고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파이썬의 주요라이브러리 및 사용방법</a:t>
                      </a:r>
                      <a:r>
                        <a:rPr lang="ko-KR" altLang="en-US" sz="1000" b="0" i="0" u="none" strike="noStrike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 내용에 대해 학습합니다</a:t>
                      </a:r>
                      <a:r>
                        <a:rPr lang="en-US" altLang="ko-KR" sz="1000" b="0" i="0" u="none" strike="noStrike" dirty="0">
                          <a:solidFill>
                            <a:srgbClr val="29292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i="0" u="none" strike="noStrike" baseline="0" dirty="0">
                        <a:solidFill>
                          <a:srgbClr val="292929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데이터 소스를 불러오는 방법에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불러온 데이터를 조작하는 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단순조작외에 통계적 분석방법을 활용한 데이터 분석방법을 학습합니다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000" b="0" i="0" u="none" strike="noStrike" kern="1200" baseline="0" dirty="0">
                        <a:solidFill>
                          <a:srgbClr val="29292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지도학습과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비지도학습을 통한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머신러닝에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대해 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시각화 방법에 대해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학습합니다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29292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3177">
                <a:tc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교육내용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89626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779252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168878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558503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948129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337755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727381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117007" algn="l" defTabSz="389626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언어 기초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데이터베이스의 이해 및 데이터 불러오기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조작 및 통계적 분석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비지도학습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02" marR="8502" marT="8502" marB="7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27531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1516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475518" y="77155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7824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HDFS - MapReduce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하둡에코시스템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분산저장 시스템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3. </a:t>
            </a:r>
            <a:r>
              <a: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빅데이터플랫폼 이해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77086" y="756781"/>
            <a:ext cx="1660582" cy="611237"/>
            <a:chOff x="1191528" y="2028666"/>
            <a:chExt cx="6686575" cy="273098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2771800" y="3219822"/>
              <a:ext cx="3964587" cy="138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B6C9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2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904629" y="2043309"/>
              <a:ext cx="2536547" cy="777332"/>
              <a:chOff x="2699792" y="2226466"/>
              <a:chExt cx="2448272" cy="777332"/>
            </a:xfrm>
          </p:grpSpPr>
          <p:sp>
            <p:nvSpPr>
              <p:cNvPr id="11" name="모서리가 둥근 직사각형 10"/>
              <p:cNvSpPr/>
              <p:nvPr/>
            </p:nvSpPr>
            <p:spPr bwMode="auto">
              <a:xfrm>
                <a:off x="2699792" y="2226466"/>
                <a:ext cx="2448272" cy="777332"/>
              </a:xfrm>
              <a:prstGeom prst="round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분산처리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68" y="2549365"/>
                <a:ext cx="735890" cy="432246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904" y="2549366"/>
                <a:ext cx="488207" cy="43224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89" y="2550913"/>
                <a:ext cx="865015" cy="43069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2904629" y="3723878"/>
              <a:ext cx="3744416" cy="655790"/>
              <a:chOff x="1259632" y="3867894"/>
              <a:chExt cx="3744416" cy="655790"/>
            </a:xfrm>
          </p:grpSpPr>
          <p:sp>
            <p:nvSpPr>
              <p:cNvPr id="2" name="모서리가 둥근 직사각형 1"/>
              <p:cNvSpPr/>
              <p:nvPr/>
            </p:nvSpPr>
            <p:spPr bwMode="auto">
              <a:xfrm>
                <a:off x="1259632" y="3867894"/>
                <a:ext cx="3744416" cy="648072"/>
              </a:xfrm>
              <a:prstGeom prst="round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분산저장 시스템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7944" y="4198024"/>
                <a:ext cx="788933" cy="2874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975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318" y="4152102"/>
                <a:ext cx="353963" cy="363864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661" y="4159820"/>
                <a:ext cx="353963" cy="363864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191528" y="3064997"/>
              <a:ext cx="1319545" cy="1553174"/>
              <a:chOff x="567366" y="2721944"/>
              <a:chExt cx="1319545" cy="1180818"/>
            </a:xfrm>
          </p:grpSpPr>
          <p:sp>
            <p:nvSpPr>
              <p:cNvPr id="23" name="모서리가 둥근 직사각형 22"/>
              <p:cNvSpPr/>
              <p:nvPr/>
            </p:nvSpPr>
            <p:spPr bwMode="auto">
              <a:xfrm>
                <a:off x="567366" y="2721944"/>
                <a:ext cx="1319545" cy="118081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marR="0" indent="-22860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데이터 수집</a:t>
                </a:r>
                <a:r>
                  <a:rPr lang="en-US" altLang="ko-KR" sz="200">
                    <a:solidFill>
                      <a:schemeClr val="bg1"/>
                    </a:solidFill>
                    <a:cs typeface="HY견고딕" pitchFamily="18" charset="-127"/>
                  </a:rPr>
                  <a:t>/</a:t>
                </a:r>
                <a:r>
                  <a:rPr lang="ko-KR" altLang="en-US" sz="200">
                    <a:solidFill>
                      <a:schemeClr val="bg1"/>
                    </a:solidFill>
                    <a:cs typeface="HY견고딕" pitchFamily="18" charset="-127"/>
                  </a:rPr>
                  <a:t>적제</a:t>
                </a:r>
                <a:endParaRPr kumimoji="1" lang="ko-KR" altLang="en-US" sz="20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261" y="3105102"/>
                <a:ext cx="1077616" cy="25407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809" y="3488133"/>
                <a:ext cx="1082000" cy="285531"/>
              </a:xfrm>
              <a:prstGeom prst="rect">
                <a:avLst/>
              </a:prstGeom>
            </p:spPr>
          </p:pic>
        </p:grpSp>
        <p:sp>
          <p:nvSpPr>
            <p:cNvPr id="31" name="모서리가 둥근 직사각형 30"/>
            <p:cNvSpPr/>
            <p:nvPr/>
          </p:nvSpPr>
          <p:spPr bwMode="auto">
            <a:xfrm>
              <a:off x="6901919" y="2028666"/>
              <a:ext cx="976184" cy="25755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서비스</a:t>
              </a:r>
              <a:endParaRPr lang="en-US" altLang="ko-KR" sz="200">
                <a:solidFill>
                  <a:schemeClr val="bg1"/>
                </a:solidFill>
                <a:cs typeface="HY견고딕" pitchFamily="18" charset="-127"/>
              </a:endParaRPr>
            </a:p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200" i="0" u="none" strike="noStrike" cap="none" normalizeH="0">
                  <a:ln>
                    <a:noFill/>
                  </a:ln>
                  <a:solidFill>
                    <a:schemeClr val="bg1"/>
                  </a:solidFill>
                  <a:effectLst/>
                  <a:cs typeface="HY견고딕" pitchFamily="18" charset="-127"/>
                </a:rPr>
                <a:t>일괄 관리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479" y="2921251"/>
              <a:ext cx="513059" cy="741085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 bwMode="auto">
            <a:xfrm>
              <a:off x="5499361" y="2028666"/>
              <a:ext cx="1105359" cy="7773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200">
                  <a:solidFill>
                    <a:schemeClr val="bg1"/>
                  </a:solidFill>
                  <a:cs typeface="HY견고딕" pitchFamily="18" charset="-127"/>
                </a:rPr>
                <a:t>스케쥴링</a:t>
              </a:r>
              <a:endParaRPr kumimoji="1" lang="ko-KR" altLang="en-US" sz="2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08065" y="2454217"/>
              <a:ext cx="851294" cy="1682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383888" y="4371951"/>
              <a:ext cx="1081307" cy="387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" b="0"/>
                <a:t>Hadoop core</a:t>
              </a:r>
              <a:endParaRPr lang="ko-KR" altLang="en-US" sz="200" b="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8829" y="3274648"/>
              <a:ext cx="1174208" cy="3318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10099" y="3310054"/>
              <a:ext cx="1095480" cy="301097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 bwMode="auto">
            <a:xfrm flipH="1">
              <a:off x="3494374" y="2837595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0" name="직선 화살표 연결선 49"/>
            <p:cNvCxnSpPr/>
            <p:nvPr/>
          </p:nvCxnSpPr>
          <p:spPr bwMode="auto">
            <a:xfrm flipH="1">
              <a:off x="6069184" y="2820641"/>
              <a:ext cx="0" cy="36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834996-CFE8-468F-92FC-480DC4F8B2AD}"/>
              </a:ext>
            </a:extLst>
          </p:cNvPr>
          <p:cNvGrpSpPr/>
          <p:nvPr/>
        </p:nvGrpSpPr>
        <p:grpSpPr>
          <a:xfrm>
            <a:off x="1279462" y="1428974"/>
            <a:ext cx="6768752" cy="3366386"/>
            <a:chOff x="1115616" y="1086292"/>
            <a:chExt cx="6768752" cy="336638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2EE9313-D450-4439-AF80-AA20F6D0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086292"/>
              <a:ext cx="6768752" cy="3137941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E4918FC-3561-46FB-A99C-1A0E5E2ABFE5}"/>
                </a:ext>
              </a:extLst>
            </p:cNvPr>
            <p:cNvGrpSpPr/>
            <p:nvPr/>
          </p:nvGrpSpPr>
          <p:grpSpPr>
            <a:xfrm>
              <a:off x="1226323" y="1920312"/>
              <a:ext cx="4938137" cy="2532366"/>
              <a:chOff x="1226323" y="1920312"/>
              <a:chExt cx="4938137" cy="253236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141AEF0-0E8F-431F-9B3D-8AB76B918635}"/>
                  </a:ext>
                </a:extLst>
              </p:cNvPr>
              <p:cNvSpPr/>
              <p:nvPr/>
            </p:nvSpPr>
            <p:spPr>
              <a:xfrm>
                <a:off x="1226323" y="2144067"/>
                <a:ext cx="2337565" cy="163323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595CE76-75B0-4E8A-A5FA-4BEB47BAE464}"/>
                  </a:ext>
                </a:extLst>
              </p:cNvPr>
              <p:cNvSpPr/>
              <p:nvPr/>
            </p:nvSpPr>
            <p:spPr>
              <a:xfrm>
                <a:off x="3887416" y="1920312"/>
                <a:ext cx="1764704" cy="220183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798C5E-BBA5-438C-AD5C-56B6A8FF6E62}"/>
                  </a:ext>
                </a:extLst>
              </p:cNvPr>
              <p:cNvSpPr txBox="1"/>
              <p:nvPr/>
            </p:nvSpPr>
            <p:spPr>
              <a:xfrm>
                <a:off x="1637420" y="3767672"/>
                <a:ext cx="165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HDFS</a:t>
                </a:r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5D87EA-2F1F-45CF-BAAF-4A4127BDA278}"/>
                  </a:ext>
                </a:extLst>
              </p:cNvPr>
              <p:cNvSpPr txBox="1"/>
              <p:nvPr/>
            </p:nvSpPr>
            <p:spPr>
              <a:xfrm>
                <a:off x="3950820" y="4083346"/>
                <a:ext cx="147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/>
                  <a:t>MapReudce</a:t>
                </a:r>
                <a:endParaRPr lang="ko-KR" altLang="en-US" dirty="0"/>
              </a:p>
            </p:txBody>
          </p:sp>
          <p:sp>
            <p:nvSpPr>
              <p:cNvPr id="60" name="화살표: 오른쪽 16">
                <a:extLst>
                  <a:ext uri="{FF2B5EF4-FFF2-40B4-BE49-F238E27FC236}">
                    <a16:creationId xmlns:a16="http://schemas.microsoft.com/office/drawing/2014/main" id="{8A880262-FAF8-4092-B0DC-7F37FF267F6F}"/>
                  </a:ext>
                </a:extLst>
              </p:cNvPr>
              <p:cNvSpPr/>
              <p:nvPr/>
            </p:nvSpPr>
            <p:spPr>
              <a:xfrm>
                <a:off x="3552474" y="2799308"/>
                <a:ext cx="396692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화살표: 오른쪽 18">
                <a:extLst>
                  <a:ext uri="{FF2B5EF4-FFF2-40B4-BE49-F238E27FC236}">
                    <a16:creationId xmlns:a16="http://schemas.microsoft.com/office/drawing/2014/main" id="{82BD0CC5-F58F-4312-9A6A-1D1A9FA6DBF7}"/>
                  </a:ext>
                </a:extLst>
              </p:cNvPr>
              <p:cNvSpPr/>
              <p:nvPr/>
            </p:nvSpPr>
            <p:spPr>
              <a:xfrm>
                <a:off x="5612463" y="2799307"/>
                <a:ext cx="476006" cy="443843"/>
              </a:xfrm>
              <a:prstGeom prst="righ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D8D0BF-4A22-4D0A-858F-FC22F25BA925}"/>
                  </a:ext>
                </a:extLst>
              </p:cNvPr>
              <p:cNvSpPr txBox="1"/>
              <p:nvPr/>
            </p:nvSpPr>
            <p:spPr>
              <a:xfrm>
                <a:off x="5509080" y="2898117"/>
                <a:ext cx="655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/>
                  <a:t>reduce</a:t>
                </a:r>
                <a:endParaRPr lang="ko-KR" altLang="en-US" sz="1000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52E8C2-E4C6-4451-A08B-B966449F8C62}"/>
                  </a:ext>
                </a:extLst>
              </p:cNvPr>
              <p:cNvSpPr txBox="1"/>
              <p:nvPr/>
            </p:nvSpPr>
            <p:spPr>
              <a:xfrm>
                <a:off x="3509628" y="2887183"/>
                <a:ext cx="613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map</a:t>
                </a:r>
                <a:endParaRPr lang="ko-KR" altLang="en-US" sz="1000" dirty="0"/>
              </a:p>
            </p:txBody>
          </p:sp>
        </p:grpSp>
      </p:grpSp>
      <p:sp>
        <p:nvSpPr>
          <p:cNvPr id="65" name="화살표: 오른쪽 18">
            <a:extLst>
              <a:ext uri="{FF2B5EF4-FFF2-40B4-BE49-F238E27FC236}">
                <a16:creationId xmlns:a16="http://schemas.microsoft.com/office/drawing/2014/main" id="{82BD0CC5-F58F-4312-9A6A-1D1A9FA6DBF7}"/>
              </a:ext>
            </a:extLst>
          </p:cNvPr>
          <p:cNvSpPr/>
          <p:nvPr/>
        </p:nvSpPr>
        <p:spPr>
          <a:xfrm>
            <a:off x="4671904" y="3143238"/>
            <a:ext cx="476006" cy="44384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D8D0BF-4A22-4D0A-858F-FC22F25BA925}"/>
              </a:ext>
            </a:extLst>
          </p:cNvPr>
          <p:cNvSpPr txBox="1"/>
          <p:nvPr/>
        </p:nvSpPr>
        <p:spPr>
          <a:xfrm>
            <a:off x="4568521" y="3242048"/>
            <a:ext cx="655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collect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50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1023577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656830"/>
            <a:ext cx="238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kern="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Q/A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kumimoji="1" lang="en-US" altLang="ko-KR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8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2643758"/>
            <a:ext cx="2985166" cy="1161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349262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프로그래밍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5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032A91-819A-43BC-8295-1821F6E9FA1C}"/>
              </a:ext>
            </a:extLst>
          </p:cNvPr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6AC39D-6639-42A9-826E-40DCC1683317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5BB92C-F3CC-4EF2-B513-E5D31D29743F}"/>
                </a:ext>
              </a:extLst>
            </p:cNvPr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5">
            <a:extLst>
              <a:ext uri="{FF2B5EF4-FFF2-40B4-BE49-F238E27FC236}">
                <a16:creationId xmlns:a16="http://schemas.microsoft.com/office/drawing/2014/main" id="{49D32310-B0A5-41D4-A00F-54F4124C242C}"/>
              </a:ext>
            </a:extLst>
          </p:cNvPr>
          <p:cNvSpPr/>
          <p:nvPr/>
        </p:nvSpPr>
        <p:spPr>
          <a:xfrm>
            <a:off x="708747" y="3035413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1D2B7B30-8F55-4AD1-805B-FECF85854421}"/>
              </a:ext>
            </a:extLst>
          </p:cNvPr>
          <p:cNvSpPr/>
          <p:nvPr/>
        </p:nvSpPr>
        <p:spPr>
          <a:xfrm>
            <a:off x="708747" y="363361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49A208-DFF2-4885-9740-E718505087D5}"/>
              </a:ext>
            </a:extLst>
          </p:cNvPr>
          <p:cNvSpPr/>
          <p:nvPr/>
        </p:nvSpPr>
        <p:spPr>
          <a:xfrm>
            <a:off x="1263443" y="3599556"/>
            <a:ext cx="18405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41" name="모서리가 둥근 직사각형 10">
            <a:extLst>
              <a:ext uri="{FF2B5EF4-FFF2-40B4-BE49-F238E27FC236}">
                <a16:creationId xmlns:a16="http://schemas.microsoft.com/office/drawing/2014/main" id="{A86746E4-F878-45ED-B533-A1188A3593C1}"/>
              </a:ext>
            </a:extLst>
          </p:cNvPr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BE6FE0-0C8D-4480-B579-4FEED43BE577}"/>
              </a:ext>
            </a:extLst>
          </p:cNvPr>
          <p:cNvSpPr/>
          <p:nvPr/>
        </p:nvSpPr>
        <p:spPr>
          <a:xfrm>
            <a:off x="1263443" y="2385412"/>
            <a:ext cx="131318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12">
            <a:extLst>
              <a:ext uri="{FF2B5EF4-FFF2-40B4-BE49-F238E27FC236}">
                <a16:creationId xmlns:a16="http://schemas.microsoft.com/office/drawing/2014/main" id="{9A7AABD2-D4A7-484F-AD13-9FBEB5D0890C}"/>
              </a:ext>
            </a:extLst>
          </p:cNvPr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A711B546-94CA-4B55-9D20-DBF8F8A32BA5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17">
              <a:extLst>
                <a:ext uri="{FF2B5EF4-FFF2-40B4-BE49-F238E27FC236}">
                  <a16:creationId xmlns:a16="http://schemas.microsoft.com/office/drawing/2014/main" id="{48C18AF4-70BD-42F6-8648-B1D34F7C445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18">
              <a:extLst>
                <a:ext uri="{FF2B5EF4-FFF2-40B4-BE49-F238E27FC236}">
                  <a16:creationId xmlns:a16="http://schemas.microsoft.com/office/drawing/2014/main" id="{4B8F762D-6AC5-4C69-982A-2E54D7FD93BF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C96354F-07F2-45CC-AE66-5D42BBC2B4B3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0">
              <a:extLst>
                <a:ext uri="{FF2B5EF4-FFF2-40B4-BE49-F238E27FC236}">
                  <a16:creationId xmlns:a16="http://schemas.microsoft.com/office/drawing/2014/main" id="{9F295175-B544-46C3-BA10-F83BE9BB2346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9E9271D-74C0-4CBB-BA59-A807117C4151}"/>
              </a:ext>
            </a:extLst>
          </p:cNvPr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>
            <a:extLst>
              <a:ext uri="{FF2B5EF4-FFF2-40B4-BE49-F238E27FC236}">
                <a16:creationId xmlns:a16="http://schemas.microsoft.com/office/drawing/2014/main" id="{B3907B15-A060-423C-8D70-ED7E711B64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23">
              <a:extLst>
                <a:ext uri="{FF2B5EF4-FFF2-40B4-BE49-F238E27FC236}">
                  <a16:creationId xmlns:a16="http://schemas.microsoft.com/office/drawing/2014/main" id="{106DB3A2-1FC9-44F7-95A0-E9B8826B5C0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E6974635-32F6-43EA-8A26-CCD4F8B65853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F4F7E11-7C43-4286-B76C-D2418BE639EB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26">
              <a:extLst>
                <a:ext uri="{FF2B5EF4-FFF2-40B4-BE49-F238E27FC236}">
                  <a16:creationId xmlns:a16="http://schemas.microsoft.com/office/drawing/2014/main" id="{3A660131-E978-4102-A165-D5B1075EB22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49575D-60C6-4FCA-8988-4C56537A8A00}"/>
              </a:ext>
            </a:extLst>
          </p:cNvPr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54">
            <a:extLst>
              <a:ext uri="{FF2B5EF4-FFF2-40B4-BE49-F238E27FC236}">
                <a16:creationId xmlns:a16="http://schemas.microsoft.com/office/drawing/2014/main" id="{DB381940-F12B-4534-9A4D-BCEBCC14B9F6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15019"/>
            <a:ext cx="539750" cy="479425"/>
            <a:chOff x="1328347" y="2337753"/>
            <a:chExt cx="541775" cy="535025"/>
          </a:xfrm>
        </p:grpSpPr>
        <p:sp>
          <p:nvSpPr>
            <p:cNvPr id="63" name="모서리가 둥근 직사각형 35">
              <a:extLst>
                <a:ext uri="{FF2B5EF4-FFF2-40B4-BE49-F238E27FC236}">
                  <a16:creationId xmlns:a16="http://schemas.microsoft.com/office/drawing/2014/main" id="{6DC66277-B309-4023-B9F7-C7CB802A79D0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36">
              <a:extLst>
                <a:ext uri="{FF2B5EF4-FFF2-40B4-BE49-F238E27FC236}">
                  <a16:creationId xmlns:a16="http://schemas.microsoft.com/office/drawing/2014/main" id="{CB625C7C-5439-4524-A878-CA755CBD070D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6E49C1F-C04C-403D-9710-27887208A8DE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38">
              <a:extLst>
                <a:ext uri="{FF2B5EF4-FFF2-40B4-BE49-F238E27FC236}">
                  <a16:creationId xmlns:a16="http://schemas.microsoft.com/office/drawing/2014/main" id="{01A93C7D-9330-4AD6-ABAC-FCD56FEF95F8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EB4C388-1279-42EB-89CF-A84F64FD321D}"/>
              </a:ext>
            </a:extLst>
          </p:cNvPr>
          <p:cNvSpPr txBox="1"/>
          <p:nvPr/>
        </p:nvSpPr>
        <p:spPr>
          <a:xfrm>
            <a:off x="764946" y="300925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63">
            <a:extLst>
              <a:ext uri="{FF2B5EF4-FFF2-40B4-BE49-F238E27FC236}">
                <a16:creationId xmlns:a16="http://schemas.microsoft.com/office/drawing/2014/main" id="{5799F386-AADD-417D-85AB-BD0AED591523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599219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41">
              <a:extLst>
                <a:ext uri="{FF2B5EF4-FFF2-40B4-BE49-F238E27FC236}">
                  <a16:creationId xmlns:a16="http://schemas.microsoft.com/office/drawing/2014/main" id="{C6D585BE-E2B9-4FF3-A77E-CEE6E5E68449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42">
              <a:extLst>
                <a:ext uri="{FF2B5EF4-FFF2-40B4-BE49-F238E27FC236}">
                  <a16:creationId xmlns:a16="http://schemas.microsoft.com/office/drawing/2014/main" id="{B49D29DB-D6C0-4B72-8E98-438FE183D2DC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DFB3B03-B3C5-453E-8362-AD8936915384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44">
              <a:extLst>
                <a:ext uri="{FF2B5EF4-FFF2-40B4-BE49-F238E27FC236}">
                  <a16:creationId xmlns:a16="http://schemas.microsoft.com/office/drawing/2014/main" id="{41B73E51-6E1E-4119-86B1-C03E2ED26580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3205208-2534-4E1A-BA3E-7BCC73B6F8D7}"/>
              </a:ext>
            </a:extLst>
          </p:cNvPr>
          <p:cNvSpPr txBox="1"/>
          <p:nvPr/>
        </p:nvSpPr>
        <p:spPr>
          <a:xfrm>
            <a:off x="764946" y="359389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51E24C-2E35-4683-A4BC-329C4B5C7F12}"/>
              </a:ext>
            </a:extLst>
          </p:cNvPr>
          <p:cNvSpPr/>
          <p:nvPr/>
        </p:nvSpPr>
        <p:spPr>
          <a:xfrm>
            <a:off x="1263443" y="1811801"/>
            <a:ext cx="1287532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5C8CB3B-BC7F-4B3D-986E-3063A3E4848B}"/>
              </a:ext>
            </a:extLst>
          </p:cNvPr>
          <p:cNvSpPr/>
          <p:nvPr/>
        </p:nvSpPr>
        <p:spPr>
          <a:xfrm>
            <a:off x="1263443" y="3015275"/>
            <a:ext cx="16722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F56C8C-74A5-4B78-A00A-5BB4634020D7}"/>
              </a:ext>
            </a:extLst>
          </p:cNvPr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이해하고 왜 배워야 하는지 알아본다</a:t>
            </a:r>
          </a:p>
        </p:txBody>
      </p:sp>
    </p:spTree>
    <p:extLst>
      <p:ext uri="{BB962C8B-B14F-4D97-AF65-F5344CB8AC3E}">
        <p14:creationId xmlns:p14="http://schemas.microsoft.com/office/powerpoint/2010/main" val="41260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604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배워야 할까요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6946" cy="409606"/>
            <a:chOff x="1049187" y="2349884"/>
            <a:chExt cx="11983303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105692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(2016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가장 인기있는 언어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388807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</a:t>
              </a: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24"/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126" name="직사각형 12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126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7" name="그룹 128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31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직사각형 127"/>
            <p:cNvSpPr/>
            <p:nvPr/>
          </p:nvSpPr>
          <p:spPr>
            <a:xfrm>
              <a:off x="2463249" y="1555084"/>
              <a:ext cx="50094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749448-F63D-4CC5-9DF3-B8BDE9A3D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80" y="1379567"/>
            <a:ext cx="2963769" cy="2639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019" y="4249688"/>
            <a:ext cx="2722911" cy="169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91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258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C489B-052E-4578-B3F3-7ABD5724B3F0}"/>
              </a:ext>
            </a:extLst>
          </p:cNvPr>
          <p:cNvSpPr txBox="1"/>
          <p:nvPr/>
        </p:nvSpPr>
        <p:spPr>
          <a:xfrm>
            <a:off x="641118" y="2068893"/>
            <a:ext cx="2412240" cy="5066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아나콘다 설치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74ADAB-426F-48E7-97C1-0F13165A6894}"/>
              </a:ext>
            </a:extLst>
          </p:cNvPr>
          <p:cNvSpPr txBox="1"/>
          <p:nvPr/>
        </p:nvSpPr>
        <p:spPr>
          <a:xfrm>
            <a:off x="641118" y="3297675"/>
            <a:ext cx="2412240" cy="570219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Ipython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Notebook</a:t>
            </a:r>
            <a:r>
              <a:rPr lang="en-US" altLang="ko-KR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(Jupyter</a:t>
            </a:r>
            <a:r>
              <a:rPr lang="en-US" altLang="ko-KR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실행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85191" y="2067694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레드햇에서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만든 설치소프트웨어로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수학이나 과학에 관련된 필수 라이브러리를 묶어서 배포한 버전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3262917" y="3305348"/>
            <a:ext cx="5328592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Interactive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한 환경의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파이썬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개발환경으로 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코드자동완성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줄단위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실행등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개발환경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863" y="2427829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91434"/>
            <a:ext cx="6844144" cy="302835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 bwMode="auto">
          <a:xfrm>
            <a:off x="2483768" y="2787774"/>
            <a:ext cx="1944216" cy="12241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아나콘다 설치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4"/>
                </a:rPr>
                <a:t>다운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 bwMode="auto">
          <a:xfrm>
            <a:off x="3476662" y="3356776"/>
            <a:ext cx="2021382" cy="101517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6033781" y="1934107"/>
            <a:ext cx="2071096" cy="4216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25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설치 완료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크롬을 기본브라우저로 설정하세요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구글에서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크롬 기본브라우저 설정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검색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502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9702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99" y="2542129"/>
            <a:ext cx="2768594" cy="19418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4556" y="1849997"/>
            <a:ext cx="332185" cy="10520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97" y="2714977"/>
            <a:ext cx="332185" cy="10520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0416" r="45391" b="54772"/>
          <a:stretch/>
        </p:blipFill>
        <p:spPr>
          <a:xfrm>
            <a:off x="6396099" y="2536196"/>
            <a:ext cx="2358309" cy="18335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r="75344" b="84309"/>
          <a:stretch/>
        </p:blipFill>
        <p:spPr>
          <a:xfrm>
            <a:off x="636077" y="1263970"/>
            <a:ext cx="2403145" cy="7990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77" y="2542128"/>
            <a:ext cx="1991707" cy="122492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2628552"/>
            <a:ext cx="332185" cy="1052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647" y="3819172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서버 실행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39222" y="4515966"/>
            <a:ext cx="3215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="0" dirty="0" err="1">
                <a:latin typeface="돋움" pitchFamily="50" charset="-127"/>
                <a:ea typeface="돋움" pitchFamily="50" charset="-127"/>
              </a:rPr>
              <a:t>Ipython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 notebook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자동 실행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(Python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생성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54923" y="449996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 err="1">
                <a:latin typeface="돋움" pitchFamily="50" charset="-127"/>
                <a:ea typeface="돋움" pitchFamily="50" charset="-127"/>
              </a:rPr>
              <a:t>샘플코드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37506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용어정리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0" y="1131590"/>
            <a:ext cx="939745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(Big Data </a:t>
            </a: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kumimoji="0"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정치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사회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경제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문화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과학 기술 등 전 영역에 걸쳐서 인류에게 가치있는 정보를 제공할 수 있는 가능성을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제시하며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금융권의 경우 로그데이터를 활용한 이상현상 감지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kumimoji="0" lang="en-US" altLang="ko-KR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고객분석을 통한 신용등급 평가</a:t>
            </a:r>
            <a:r>
              <a:rPr kumimoji="0" lang="ko-KR" altLang="en-US" sz="14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영역에</a:t>
            </a:r>
            <a: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활용될 수 있음</a:t>
            </a:r>
            <a:br>
              <a:rPr kumimoji="0" lang="en-US" altLang="ko-KR" sz="1400" b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en-US" altLang="ko-KR" sz="14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312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6504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단축키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설정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66223"/>
              </p:ext>
            </p:extLst>
          </p:nvPr>
        </p:nvGraphicFramePr>
        <p:xfrm>
          <a:off x="827584" y="1237838"/>
          <a:ext cx="7397502" cy="338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834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223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22399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Shift+M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합치기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보이기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D+D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삭제하기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위에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335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아래에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31160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Enter / Esc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에디트모드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커맨드모드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25162"/>
                  </a:ext>
                </a:extLst>
              </a:tr>
              <a:tr h="22399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shift+tab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사용예제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286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+ (tab)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사용가능한 함수목록 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893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 Enter / Shift + Enter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그냥 실행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 후 이동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64025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/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주석 적용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1087"/>
                  </a:ext>
                </a:extLst>
              </a:tr>
              <a:tr h="2239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Shift + ‘-’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8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CDAC79-5B0D-465E-B5A6-80230C3D6B54}"/>
              </a:ext>
            </a:extLst>
          </p:cNvPr>
          <p:cNvSpPr txBox="1"/>
          <p:nvPr/>
        </p:nvSpPr>
        <p:spPr>
          <a:xfrm>
            <a:off x="755576" y="4674842"/>
            <a:ext cx="3667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명령모드에서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키 누르면 단축키 목록이 시현됨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2B1A-926F-4FBF-BB66-C8D27820E2A7}"/>
              </a:ext>
            </a:extLst>
          </p:cNvPr>
          <p:cNvSpPr txBox="1"/>
          <p:nvPr/>
        </p:nvSpPr>
        <p:spPr>
          <a:xfrm>
            <a:off x="1475656" y="257175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Y: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코드전환</a:t>
            </a:r>
            <a:endParaRPr lang="en-US" altLang="ko-KR" b="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M: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마크다운 전환</a:t>
            </a:r>
          </a:p>
        </p:txBody>
      </p:sp>
    </p:spTree>
    <p:extLst>
      <p:ext uri="{BB962C8B-B14F-4D97-AF65-F5344CB8AC3E}">
        <p14:creationId xmlns:p14="http://schemas.microsoft.com/office/powerpoint/2010/main" val="26421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079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Numpy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677162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빠르고 효율적인 다차원 배열 객체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55601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 또는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배열간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연산 수행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42461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Read/Write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781291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선형대수 계산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난수발생기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수학연산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2601792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962C0-B8EB-4630-B695-631AB540CE7E}"/>
              </a:ext>
            </a:extLst>
          </p:cNvPr>
          <p:cNvSpPr txBox="1"/>
          <p:nvPr/>
        </p:nvSpPr>
        <p:spPr>
          <a:xfrm>
            <a:off x="4860032" y="3185393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/>
              <a:t>1~100</a:t>
            </a:r>
            <a:r>
              <a:rPr lang="ko-KR" altLang="en-US" b="0" dirty="0"/>
              <a:t>까지 </a:t>
            </a:r>
            <a:r>
              <a:rPr lang="en-US" altLang="ko-KR" b="0" dirty="0"/>
              <a:t>20</a:t>
            </a:r>
            <a:r>
              <a:rPr lang="ko-KR" altLang="en-US" b="0" dirty="0"/>
              <a:t>개의 숫자 생성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EDA0D6-5477-4A0C-B0A1-5702DD038373}"/>
              </a:ext>
            </a:extLst>
          </p:cNvPr>
          <p:cNvSpPr txBox="1"/>
          <p:nvPr/>
        </p:nvSpPr>
        <p:spPr>
          <a:xfrm>
            <a:off x="645797" y="4274405"/>
            <a:ext cx="146546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pip install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09D04D-F0AA-4E90-A356-04A301CFB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410155"/>
            <a:ext cx="4196800" cy="16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random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함수를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개의 랜덤한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수를 생성하세요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기본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0~1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사이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np.random.random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26223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990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pandas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36305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배열계산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및 데이터 조작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653133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스프레드시트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RDB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접근 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5103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고성능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 기능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7" y="4235135"/>
              <a:ext cx="527802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데이터프레임과  연계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115"/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117" name="직사각형 116"/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117"/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2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22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2463249" y="5096871"/>
              <a:ext cx="5461780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금융 데이터 분석용 툴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FD076EE-DEE1-428E-80F0-FC8CAADB9F88}"/>
              </a:ext>
            </a:extLst>
          </p:cNvPr>
          <p:cNvSpPr txBox="1"/>
          <p:nvPr/>
        </p:nvSpPr>
        <p:spPr>
          <a:xfrm>
            <a:off x="645797" y="4274405"/>
            <a:ext cx="23365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pip install pandas</a:t>
            </a:r>
          </a:p>
          <a:p>
            <a:r>
              <a:rPr lang="en-US" altLang="ko-KR"/>
              <a:t>pip install pandas-datareader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F08CE-FC60-4FF1-A8CA-8B51382E62BC}"/>
              </a:ext>
            </a:extLst>
          </p:cNvPr>
          <p:cNvSpPr/>
          <p:nvPr/>
        </p:nvSpPr>
        <p:spPr>
          <a:xfrm>
            <a:off x="3077552" y="4227363"/>
            <a:ext cx="2155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https://pandas.pydata.org/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27" y="1392985"/>
            <a:ext cx="2613462" cy="355602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55541" y="4712072"/>
            <a:ext cx="519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한글깨짐 현상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→ read or write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시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(pd.tocsv) encoding=“ms949”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적용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5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6411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matplotlib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85620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그래프나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데이터 </a:t>
              </a:r>
              <a:r>
                <a:rPr lang="ko-KR" altLang="en-US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시각화용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라이브러리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56643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차트 예제 활용가능함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163217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</a:t>
            </a:r>
            <a:r>
              <a:rPr lang="ko-KR" altLang="en-US" b="0"/>
              <a:t> </a:t>
            </a:r>
            <a:r>
              <a:rPr lang="en-US" altLang="ko-KR" b="0"/>
              <a:t>install</a:t>
            </a:r>
            <a:r>
              <a:rPr lang="ko-KR" altLang="en-US" b="0"/>
              <a:t> </a:t>
            </a:r>
            <a:r>
              <a:rPr lang="en-US" altLang="ko-KR" b="0"/>
              <a:t>matplotlib</a:t>
            </a:r>
            <a:endParaRPr lang="ko-KR" altLang="en-US" b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10A0D2-ACBA-4BA1-8950-01AE1A923041}"/>
              </a:ext>
            </a:extLst>
          </p:cNvPr>
          <p:cNvSpPr/>
          <p:nvPr/>
        </p:nvSpPr>
        <p:spPr>
          <a:xfrm>
            <a:off x="641117" y="3286076"/>
            <a:ext cx="3192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https://matplotlib.org/gallery/index.html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9D70A-E3C9-413D-ACFF-CA80811E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880" y="1337770"/>
            <a:ext cx="2982426" cy="3537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639" y="3928983"/>
            <a:ext cx="4153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/>
              <a:t>* </a:t>
            </a:r>
            <a:r>
              <a:rPr lang="ko-KR" altLang="en-US" b="0"/>
              <a:t>한글깨짐 현상 </a:t>
            </a:r>
            <a:r>
              <a:rPr lang="en-US" altLang="ko-KR" b="0"/>
              <a:t>→ </a:t>
            </a:r>
            <a:r>
              <a:rPr lang="ko-KR" altLang="en-US" b="0"/>
              <a:t>폰트적용 필요 </a:t>
            </a:r>
            <a:r>
              <a:rPr lang="en-US" altLang="ko-KR" b="0"/>
              <a:t>(malgun.ttf </a:t>
            </a:r>
            <a:r>
              <a:rPr lang="ko-KR" altLang="en-US" b="0"/>
              <a:t>파일 적용</a:t>
            </a:r>
            <a:r>
              <a:rPr lang="en-US" altLang="ko-KR" b="0"/>
              <a:t>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320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 = np.linspace(1,20,2)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y = x ** 2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활용하여 문제를 차트를 그리세요</a:t>
            </a:r>
            <a:endParaRPr lang="en-US" altLang="ko-KR" sz="2400" b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00689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440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scikit-learn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소개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90049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싸이킷 런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머신러닝 라이브러리 정석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983422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클러스터링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및 결과검증 기능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A482B1-EEE0-4CB3-B2B6-52F00E76325C}"/>
              </a:ext>
            </a:extLst>
          </p:cNvPr>
          <p:cNvSpPr txBox="1"/>
          <p:nvPr/>
        </p:nvSpPr>
        <p:spPr>
          <a:xfrm>
            <a:off x="665693" y="2753792"/>
            <a:ext cx="40484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pip install –U scikit-learn scipy matplotlib scikit-image</a:t>
            </a:r>
          </a:p>
          <a:p>
            <a:endParaRPr lang="en-US" altLang="ko-KR" b="0"/>
          </a:p>
          <a:p>
            <a:r>
              <a:rPr lang="en-US" altLang="ko-KR" b="0"/>
              <a:t>pip install pandas</a:t>
            </a:r>
            <a:endParaRPr lang="ko-KR" altLang="en-US" b="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EFA20-19C8-4185-B9A0-941F9B350D97}"/>
              </a:ext>
            </a:extLst>
          </p:cNvPr>
          <p:cNvSpPr/>
          <p:nvPr/>
        </p:nvSpPr>
        <p:spPr>
          <a:xfrm>
            <a:off x="634243" y="3775656"/>
            <a:ext cx="3887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관련문서</a:t>
            </a:r>
            <a:endParaRPr lang="en-US" altLang="ko-KR"/>
          </a:p>
          <a:p>
            <a:r>
              <a:rPr lang="en-US" altLang="ko-KR">
                <a:hlinkClick r:id="rId4"/>
              </a:rPr>
              <a:t>http://scikit-learn.org/stable/documentation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사용자가이드</a:t>
            </a:r>
            <a:endParaRPr lang="en-US" altLang="ko-KR"/>
          </a:p>
          <a:p>
            <a:r>
              <a:rPr lang="en-US" altLang="ko-KR">
                <a:hlinkClick r:id="rId5"/>
              </a:rPr>
              <a:t>http://scikit-learn.org/stable/modules/classes.html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F129F8-4349-409D-B5E8-73EB8E18D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2" y="1239186"/>
            <a:ext cx="2691463" cy="36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48400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개념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22" name="직선 연결선 21"/>
          <p:cNvCxnSpPr>
            <a:stCxn id="19" idx="4"/>
            <a:endCxn id="2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22"/>
          <p:cNvCxnSpPr>
            <a:cxnSpLocks/>
            <a:stCxn id="20" idx="4"/>
            <a:endCxn id="2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여부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HY견고딕" pitchFamily="18" charset="-127"/>
              </a:rPr>
              <a:t>비율</a:t>
            </a: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8AECF38A-53CD-4C00-878B-0C5F9FE89A0F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19" idx="4"/>
            <a:endCxn id="2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>
            <a:cxnSpLocks/>
            <a:stCxn id="20" idx="4"/>
            <a:endCxn id="2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1D2A6A-86BB-4876-AE27-D2B8809F206A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7E02-FFDB-4D38-ADE1-4D69E70D8C0B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EB96E-53BD-4B87-A839-20E4BA801E78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5AC4A3D-2636-4B35-8861-6814215DC702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95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따라하기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(Decision Tree)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911746" y="2055249"/>
              <a:ext cx="52859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따라하기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]–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Regression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(Decision Tree)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24591" y="852981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112" y="408391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예측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모델 데모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지도학습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0930B97-23CC-4DA1-A730-7BF0881565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12776" y="1410156"/>
          <a:ext cx="2095398" cy="1560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211">
                  <a:extLst>
                    <a:ext uri="{9D8B030D-6E8A-4147-A177-3AD203B41FA5}">
                      <a16:colId xmlns:a16="http://schemas.microsoft.com/office/drawing/2014/main" val="685841938"/>
                    </a:ext>
                  </a:extLst>
                </a:gridCol>
                <a:gridCol w="1132187">
                  <a:extLst>
                    <a:ext uri="{9D8B030D-6E8A-4147-A177-3AD203B41FA5}">
                      <a16:colId xmlns:a16="http://schemas.microsoft.com/office/drawing/2014/main" val="1662617947"/>
                    </a:ext>
                  </a:extLst>
                </a:gridCol>
              </a:tblGrid>
              <a:tr h="409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87615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개발언어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Python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91996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 플랫폼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Anaconda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330620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개발환경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Jupyter</a:t>
                      </a:r>
                      <a:r>
                        <a:rPr lang="en-US" altLang="ko-KR" sz="1000" baseline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notebook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59658"/>
                  </a:ext>
                </a:extLst>
              </a:tr>
              <a:tr h="251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파일명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DecisionTree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45446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2.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빅데이터 분석 방법</a:t>
            </a:r>
            <a:r>
              <a:rPr kumimoji="0" lang="en-US" altLang="ko-KR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  <a:r>
              <a:rPr kumimoji="0" lang="ko-KR" altLang="en-US" b="0" i="0" u="none" strike="noStrike" kern="0" cap="none" spc="0" normalizeH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데모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86" y="1318069"/>
            <a:ext cx="4393500" cy="32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8055503" cy="2961794"/>
            <a:chOff x="641117" y="1410156"/>
            <a:chExt cx="4122064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6259449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프로그래밍은 어렵지 않고 시기가 중요하지 않다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7004450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파이썬은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배우기 쉽고 실무에 많이 활용되는 언어이다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122064" cy="409746"/>
              <a:chOff x="1043031" y="3230975"/>
              <a:chExt cx="12115915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50" y="3331568"/>
                <a:ext cx="10695696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주요 라이브러리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numpy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배열연산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pandas(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조작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), 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matplotlib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차트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기억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4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7" y="4235135"/>
                <a:ext cx="4152232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설치 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아나콘다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파이참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2892287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861397"/>
            <a:ext cx="213391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플랫폼 이해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36297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32083"/>
            <a:ext cx="264687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방법 및 데모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41216"/>
            <a:ext cx="539750" cy="434852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36644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872541"/>
            <a:ext cx="539750" cy="433413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866923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39039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분석 적용 사례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 방법 및 활용사례를 접할 수 있다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3475" y="3444671"/>
            <a:ext cx="6230526" cy="1122095"/>
            <a:chOff x="3079983" y="3048223"/>
            <a:chExt cx="6760522" cy="1122095"/>
          </a:xfrm>
        </p:grpSpPr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939491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820" y="1798525"/>
            <a:ext cx="7997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쉬는시간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이후  파이썬 툴 사용법 및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실습용 데이터를 활용하여 데이터를 불러오는 실습을 하겠습니다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16793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금융 빅데이터 활성화 _ 연합뉴스T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8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>
                <a:solidFill>
                  <a:schemeClr val="bg1"/>
                </a:solidFill>
              </a:rPr>
              <a:t>1. </a:t>
            </a:r>
            <a:r>
              <a:rPr lang="ko-KR" altLang="en-US" sz="3600" b="0">
                <a:solidFill>
                  <a:schemeClr val="bg1"/>
                </a:solidFill>
              </a:rPr>
              <a:t>빅데이터 분석 적용 사례</a:t>
            </a:r>
            <a:endParaRPr lang="en-US" altLang="ko-KR" sz="3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037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분야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42972A-E77A-4F1B-BDE7-4C604583CF8A}"/>
              </a:ext>
            </a:extLst>
          </p:cNvPr>
          <p:cNvSpPr/>
          <p:nvPr/>
        </p:nvSpPr>
        <p:spPr bwMode="auto">
          <a:xfrm>
            <a:off x="664766" y="1645298"/>
            <a:ext cx="8011690" cy="10081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DDACC-1860-42F9-A8DA-4CF4F3B8FC50}"/>
              </a:ext>
            </a:extLst>
          </p:cNvPr>
          <p:cNvSpPr txBox="1"/>
          <p:nvPr/>
        </p:nvSpPr>
        <p:spPr>
          <a:xfrm>
            <a:off x="261422" y="2988459"/>
            <a:ext cx="1872207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실적 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등의 자료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7D21E0-1085-44DB-A315-D23F6383AA94}"/>
              </a:ext>
            </a:extLst>
          </p:cNvPr>
          <p:cNvSpPr txBox="1"/>
          <p:nvPr/>
        </p:nvSpPr>
        <p:spPr>
          <a:xfrm>
            <a:off x="-1" y="1232004"/>
            <a:ext cx="446506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가치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C43A-268C-4FF1-BCB8-2D21DCB2CFA7}"/>
              </a:ext>
            </a:extLst>
          </p:cNvPr>
          <p:cNvSpPr txBox="1"/>
          <p:nvPr/>
        </p:nvSpPr>
        <p:spPr>
          <a:xfrm>
            <a:off x="4768172" y="1221664"/>
            <a:ext cx="4375827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활용기술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81BC5-B20B-478E-89E2-6C7D2098AB2B}"/>
              </a:ext>
            </a:extLst>
          </p:cNvPr>
          <p:cNvSpPr txBox="1"/>
          <p:nvPr/>
        </p:nvSpPr>
        <p:spPr>
          <a:xfrm>
            <a:off x="664766" y="1861552"/>
            <a:ext cx="4179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수요판매 예측을 통해 판매 극대화 및 선제적 시장 대응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3978A-0231-474A-827A-93531D766959}"/>
              </a:ext>
            </a:extLst>
          </p:cNvPr>
          <p:cNvSpPr txBox="1"/>
          <p:nvPr/>
        </p:nvSpPr>
        <p:spPr>
          <a:xfrm>
            <a:off x="664766" y="2246215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정확한 판매량 예측을 통한 프로모션 효과분석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A93D9E-93C3-413C-9252-740AC1AAB46F}"/>
              </a:ext>
            </a:extLst>
          </p:cNvPr>
          <p:cNvSpPr txBox="1"/>
          <p:nvPr/>
        </p:nvSpPr>
        <p:spPr>
          <a:xfrm>
            <a:off x="4736923" y="1861552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이벤트</a:t>
            </a:r>
            <a:r>
              <a:rPr lang="en-US" altLang="ko-KR"/>
              <a:t>(</a:t>
            </a:r>
            <a:r>
              <a:rPr lang="ko-KR" altLang="en-US"/>
              <a:t>프로모션</a:t>
            </a:r>
            <a:r>
              <a:rPr lang="en-US" altLang="ko-KR"/>
              <a:t>/</a:t>
            </a:r>
            <a:r>
              <a:rPr lang="ko-KR" altLang="en-US"/>
              <a:t>날씨</a:t>
            </a:r>
            <a:r>
              <a:rPr lang="en-US" altLang="ko-KR"/>
              <a:t>/</a:t>
            </a:r>
            <a:r>
              <a:rPr lang="ko-KR" altLang="en-US"/>
              <a:t>휴일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 기반 예측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B91635-5FB9-4A18-BF0D-63B703F111AC}"/>
              </a:ext>
            </a:extLst>
          </p:cNvPr>
          <p:cNvSpPr txBox="1"/>
          <p:nvPr/>
        </p:nvSpPr>
        <p:spPr>
          <a:xfrm>
            <a:off x="4736923" y="2246215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최신 판매 트랜드 학습 기반 예측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2C9465-6BC0-43BD-90F4-D2636A46BA73}"/>
              </a:ext>
            </a:extLst>
          </p:cNvPr>
          <p:cNvSpPr txBox="1"/>
          <p:nvPr/>
        </p:nvSpPr>
        <p:spPr>
          <a:xfrm>
            <a:off x="2438771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 정보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C833E0-BE00-4835-91A1-5D1D17FCAF73}"/>
              </a:ext>
            </a:extLst>
          </p:cNvPr>
          <p:cNvSpPr txBox="1"/>
          <p:nvPr/>
        </p:nvSpPr>
        <p:spPr>
          <a:xfrm>
            <a:off x="4714445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FDD884-42F1-4B42-B913-481CE7C92501}"/>
              </a:ext>
            </a:extLst>
          </p:cNvPr>
          <p:cNvSpPr txBox="1"/>
          <p:nvPr/>
        </p:nvSpPr>
        <p:spPr>
          <a:xfrm>
            <a:off x="6993956" y="2988459"/>
            <a:ext cx="1970532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33A2E-DDE4-4768-AB11-51752543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54" y="3523737"/>
            <a:ext cx="1616090" cy="1339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57A591-17A6-4AD2-9995-26207CDB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2" y="3750051"/>
            <a:ext cx="1812866" cy="920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BDEAF-6982-4124-864E-E324D492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59" y="3579862"/>
            <a:ext cx="1582422" cy="1286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A46B78-E6C3-4B5A-9555-A6A3F0E8A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68" y="3579862"/>
            <a:ext cx="1958986" cy="11753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88224" y="217860"/>
            <a:ext cx="2451759" cy="27699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1. </a:t>
            </a:r>
            <a:r>
              <a:rPr kumimoji="0" lang="ko-KR" altLang="en-US" b="0" kern="0">
                <a:solidFill>
                  <a:srgbClr val="0070C0"/>
                </a:solidFill>
              </a:rPr>
              <a:t>빅데이터 분석 적용 사례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23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81572</TotalTime>
  <Words>3201</Words>
  <Application>Microsoft Office PowerPoint</Application>
  <PresentationFormat>화면 슬라이드 쇼(16:9)</PresentationFormat>
  <Paragraphs>1108</Paragraphs>
  <Slides>60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HY헤드라인M</vt:lpstr>
      <vt:lpstr>굴림</vt:lpstr>
      <vt:lpstr>Wingdings 3</vt:lpstr>
      <vt:lpstr>Arial</vt:lpstr>
      <vt:lpstr>Wingdings</vt:lpstr>
      <vt:lpstr>나눔손글씨 펜</vt:lpstr>
      <vt:lpstr>HY견고딕</vt:lpstr>
      <vt:lpstr>돋움</vt:lpstr>
      <vt:lpstr>나눔바른고딕</vt:lpstr>
      <vt:lpstr>Times New Roman</vt:lpstr>
      <vt:lpstr>맑은 고딕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SMART-10</cp:lastModifiedBy>
  <cp:revision>9853</cp:revision>
  <cp:lastPrinted>2018-03-26T10:24:50Z</cp:lastPrinted>
  <dcterms:created xsi:type="dcterms:W3CDTF">2008-04-23T04:36:31Z</dcterms:created>
  <dcterms:modified xsi:type="dcterms:W3CDTF">2019-03-07T08:36:52Z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